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8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9144000" cy="5143500" type="screen16x9"/>
  <p:notesSz cx="6858000" cy="9144000"/>
  <p:embeddedFontLst>
    <p:embeddedFont>
      <p:font typeface="Amatic SC" pitchFamily="2" charset="-79"/>
      <p:regular r:id="rId36"/>
      <p:bold r:id="rId37"/>
    </p:embeddedFont>
    <p:embeddedFont>
      <p:font typeface="EB Garamond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iMW0nlQ75XjZdVBsDTGESSKVZd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1051"/>
  </p:normalViewPr>
  <p:slideViewPr>
    <p:cSldViewPr snapToGrid="0">
      <p:cViewPr varScale="1">
        <p:scale>
          <a:sx n="109" d="100"/>
          <a:sy n="109" d="100"/>
        </p:scale>
        <p:origin x="1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17.mp3>
</file>

<file path=ppt/media/media18.mp3>
</file>

<file path=ppt/media/media19.mp3>
</file>

<file path=ppt/media/media2.mp3>
</file>

<file path=ppt/media/media20.mp3>
</file>

<file path=ppt/media/media21.mp3>
</file>

<file path=ppt/media/media22.mp3>
</file>

<file path=ppt/media/media23.mp3>
</file>

<file path=ppt/media/media24.mp3>
</file>

<file path=ppt/media/media25.mp3>
</file>

<file path=ppt/media/media26.mp3>
</file>

<file path=ppt/media/media27.mp3>
</file>

<file path=ppt/media/media28.mp3>
</file>

<file path=ppt/media/media29.mp3>
</file>

<file path=ppt/media/media3.mp3>
</file>

<file path=ppt/media/media30.mp3>
</file>

<file path=ppt/media/media31.mp3>
</file>

<file path=ppt/media/media32.mp3>
</file>

<file path=ppt/media/media33.mp3>
</file>

<file path=ppt/media/media34.mp3>
</file>

<file path=ppt/media/media35.mp3>
</file>

<file path=ppt/media/media36.mp3>
</file>

<file path=ppt/media/media37.mp3>
</file>

<file path=ppt/media/media38.mp3>
</file>

<file path=ppt/media/media39.mp3>
</file>

<file path=ppt/media/media4.mp3>
</file>

<file path=ppt/media/media40.mp3>
</file>

<file path=ppt/media/media41.mp3>
</file>

<file path=ppt/media/media42.mp3>
</file>

<file path=ppt/media/media43.mp3>
</file>

<file path=ppt/media/media44.mp3>
</file>

<file path=ppt/media/media45.mp3>
</file>

<file path=ppt/media/media46.mp3>
</file>

<file path=ppt/media/media47.mp3>
</file>

<file path=ppt/media/media48.mp3>
</file>

<file path=ppt/media/media49.mp3>
</file>

<file path=ppt/media/media5.mp3>
</file>

<file path=ppt/media/media50.mp3>
</file>

<file path=ppt/media/media51.mp3>
</file>

<file path=ppt/media/media52.mp3>
</file>

<file path=ppt/media/media53.mp3>
</file>

<file path=ppt/media/media54.mp3>
</file>

<file path=ppt/media/media55.mp3>
</file>

<file path=ppt/media/media56.mp3>
</file>

<file path=ppt/media/media57.mp3>
</file>

<file path=ppt/media/media58.mp3>
</file>

<file path=ppt/media/media59.mp3>
</file>

<file path=ppt/media/media6.mp3>
</file>

<file path=ppt/media/media60.mp3>
</file>

<file path=ppt/media/media61.mp3>
</file>

<file path=ppt/media/media62.mp3>
</file>

<file path=ppt/media/media63.mp3>
</file>

<file path=ppt/media/media64.mp3>
</file>

<file path=ppt/media/media65.mp3>
</file>

<file path=ppt/media/media66.mp3>
</file>

<file path=ppt/media/media67.mp3>
</file>

<file path=ppt/media/media68.mp3>
</file>

<file path=ppt/media/media69.mp3>
</file>

<file path=ppt/media/media7.mp3>
</file>

<file path=ppt/media/media70.mp3>
</file>

<file path=ppt/media/media71.mp3>
</file>

<file path=ppt/media/media72.mp3>
</file>

<file path=ppt/media/media73.mp3>
</file>

<file path=ppt/media/media74.mp3>
</file>

<file path=ppt/media/media75.mp3>
</file>

<file path=ppt/media/media76.mp3>
</file>

<file path=ppt/media/media77.mp3>
</file>

<file path=ppt/media/media78.mp3>
</file>

<file path=ppt/media/media79.mp3>
</file>

<file path=ppt/media/media8.mp3>
</file>

<file path=ppt/media/media80.mp3>
</file>

<file path=ppt/media/media81.mp3>
</file>

<file path=ppt/media/media82.mp3>
</file>

<file path=ppt/media/media83.mp3>
</file>

<file path=ppt/media/media84.mp3>
</file>

<file path=ppt/media/media85.mp3>
</file>

<file path=ppt/media/media86.mp3>
</file>

<file path=ppt/media/media87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4a7e774853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g24a7e774853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Qué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el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hombre?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Cosa 1: El hombre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que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los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niños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hagan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ejercicio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00" dirty="0">
              <a:solidFill>
                <a:schemeClr val="dk1"/>
              </a:solidFill>
              <a:highlight>
                <a:srgbClr val="FFFF00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Cosa 2: El hombre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que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los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niños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hacen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ejercicio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. 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Quién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lo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dijo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mejor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? 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SUBJUNCTIVE IRREGULAR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a7e774853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Los </a:t>
            </a:r>
            <a:r>
              <a:rPr lang="en-US" dirty="0" err="1"/>
              <a:t>niños</a:t>
            </a:r>
            <a:r>
              <a:rPr lang="en-US" dirty="0"/>
              <a:t> </a:t>
            </a:r>
            <a:r>
              <a:rPr lang="en-US" dirty="0" err="1"/>
              <a:t>están</a:t>
            </a:r>
            <a:r>
              <a:rPr lang="en-US" dirty="0"/>
              <a:t> </a:t>
            </a:r>
            <a:r>
              <a:rPr lang="en-US" dirty="0" err="1"/>
              <a:t>tocando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instrumentos</a:t>
            </a:r>
            <a:r>
              <a:rPr lang="en-US" dirty="0"/>
              <a:t>. 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hacen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Cosa 1: Las </a:t>
            </a:r>
            <a:r>
              <a:rPr lang="en-US" dirty="0" err="1"/>
              <a:t>tocan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rgbClr val="FFFF00"/>
                </a:highlight>
              </a:rPr>
              <a:t>Cosa 2: Los </a:t>
            </a:r>
            <a:r>
              <a:rPr lang="en-US" dirty="0" err="1">
                <a:highlight>
                  <a:srgbClr val="FFFF00"/>
                </a:highlight>
              </a:rPr>
              <a:t>tocan</a:t>
            </a:r>
            <a:r>
              <a:rPr lang="en-US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¿</a:t>
            </a:r>
            <a:r>
              <a:rPr lang="en-US" dirty="0" err="1"/>
              <a:t>Quién</a:t>
            </a:r>
            <a:r>
              <a:rPr lang="en-US" dirty="0"/>
              <a:t> lo </a:t>
            </a:r>
            <a:r>
              <a:rPr lang="en-US" dirty="0" err="1"/>
              <a:t>dijo</a:t>
            </a:r>
            <a:r>
              <a:rPr lang="en-US" dirty="0"/>
              <a:t> </a:t>
            </a:r>
            <a:r>
              <a:rPr lang="en-US" dirty="0" err="1"/>
              <a:t>mejor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CLITIC MASCULINE PLURAL</a:t>
            </a:r>
            <a:endParaRPr dirty="0"/>
          </a:p>
        </p:txBody>
      </p:sp>
      <p:sp>
        <p:nvSpPr>
          <p:cNvPr id="120" name="Google Shape;120;g24a7e774853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ven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estudiantes</a:t>
            </a:r>
            <a:r>
              <a:rPr lang="en-US" dirty="0"/>
              <a:t>?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highlight>
                  <a:srgbClr val="FFFF00"/>
                </a:highlight>
              </a:rPr>
              <a:t>Cosa 1: Ven al </a:t>
            </a:r>
            <a:r>
              <a:rPr lang="en-US" dirty="0" err="1">
                <a:highlight>
                  <a:srgbClr val="FFFF00"/>
                </a:highlight>
              </a:rPr>
              <a:t>niño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pintando</a:t>
            </a:r>
            <a:r>
              <a:rPr lang="en-US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Cosa 2: Ven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niño</a:t>
            </a:r>
            <a:r>
              <a:rPr lang="en-US" dirty="0"/>
              <a:t> </a:t>
            </a:r>
            <a:r>
              <a:rPr lang="en-US" dirty="0" err="1"/>
              <a:t>pintando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DOM MASCULINE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4a7e774853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 cartero está trayendo las cartas. ¿Qué hace?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rgbClr val="FFFF00"/>
                </a:highlight>
              </a:rPr>
              <a:t>Cosa 1: Las trae.</a:t>
            </a:r>
            <a:endParaRPr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Cosa 2: Los trae.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¿Quién lo dijo mejor?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CLITIC FEMININE PLURAL</a:t>
            </a:r>
            <a:endParaRPr/>
          </a:p>
        </p:txBody>
      </p:sp>
      <p:sp>
        <p:nvSpPr>
          <p:cNvPr id="138" name="Google Shape;138;g24a7e774853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4a7e774853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g24a7e774853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Qué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el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papá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?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Cosa 1: El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papá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que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comen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la comida.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Cosa 2: El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papá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que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coman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la comida. </a:t>
            </a:r>
            <a:endParaRPr sz="1200" dirty="0">
              <a:solidFill>
                <a:schemeClr val="dk1"/>
              </a:solidFill>
              <a:highlight>
                <a:srgbClr val="FFFF00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Quién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lo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dijo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mejor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? </a:t>
            </a:r>
            <a:endParaRPr sz="1200" dirty="0">
              <a:solidFill>
                <a:srgbClr val="38761D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rgbClr val="38761D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SUBJUNCTIVE REGULAR</a:t>
            </a:r>
            <a:endParaRPr sz="1200" dirty="0">
              <a:solidFill>
                <a:srgbClr val="38761D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4a7e774853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 </a:t>
            </a:r>
            <a:r>
              <a:rPr lang="en-US" dirty="0" err="1"/>
              <a:t>niño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llevando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muñeco</a:t>
            </a:r>
            <a:r>
              <a:rPr lang="en-US" dirty="0"/>
              <a:t>. 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rgbClr val="FFFF00"/>
                </a:highlight>
              </a:rPr>
              <a:t>Cosa 1: Lo </a:t>
            </a:r>
            <a:r>
              <a:rPr lang="en-US" dirty="0" err="1">
                <a:highlight>
                  <a:srgbClr val="FFFF00"/>
                </a:highlight>
              </a:rPr>
              <a:t>lleva</a:t>
            </a:r>
            <a:r>
              <a:rPr lang="en-US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Cosa 2: La </a:t>
            </a:r>
            <a:r>
              <a:rPr lang="en-US" dirty="0" err="1"/>
              <a:t>lleva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CLITIC MASCULINE SINGULAR</a:t>
            </a:r>
            <a:endParaRPr dirty="0"/>
          </a:p>
        </p:txBody>
      </p:sp>
      <p:sp>
        <p:nvSpPr>
          <p:cNvPr id="152" name="Google Shape;152;g24a7e774853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ven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estudiantes</a:t>
            </a:r>
            <a:r>
              <a:rPr lang="en-US" dirty="0"/>
              <a:t>?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Cosa 1: Ven a la </a:t>
            </a:r>
            <a:r>
              <a:rPr lang="en-US" dirty="0" err="1"/>
              <a:t>mamá</a:t>
            </a:r>
            <a:r>
              <a:rPr lang="en-US" dirty="0"/>
              <a:t> </a:t>
            </a:r>
            <a:r>
              <a:rPr lang="en-US" dirty="0" err="1"/>
              <a:t>llevando</a:t>
            </a:r>
            <a:r>
              <a:rPr lang="en-US" dirty="0"/>
              <a:t> </a:t>
            </a:r>
            <a:r>
              <a:rPr lang="en-US" dirty="0" err="1"/>
              <a:t>chaquetas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highlight>
                  <a:srgbClr val="FFFF00"/>
                </a:highlight>
              </a:rPr>
              <a:t>Cosa 2: Ven la </a:t>
            </a:r>
            <a:r>
              <a:rPr lang="en-US" dirty="0" err="1">
                <a:highlight>
                  <a:srgbClr val="FFFF00"/>
                </a:highlight>
              </a:rPr>
              <a:t>mamá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llevando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chaquetas</a:t>
            </a:r>
            <a:endParaRPr dirty="0">
              <a:highlight>
                <a:srgbClr val="FFFF00"/>
              </a:highlight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DOM FEMININE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4a7e774853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 </a:t>
            </a:r>
            <a:r>
              <a:rPr lang="en-US" dirty="0" err="1"/>
              <a:t>niña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tocando</a:t>
            </a:r>
            <a:r>
              <a:rPr lang="en-US" dirty="0"/>
              <a:t> la </a:t>
            </a:r>
            <a:r>
              <a:rPr lang="en-US" dirty="0" err="1"/>
              <a:t>guitarra</a:t>
            </a:r>
            <a:r>
              <a:rPr lang="en-US" dirty="0"/>
              <a:t>. 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Cosa 1: Lo </a:t>
            </a:r>
            <a:r>
              <a:rPr lang="en-US" dirty="0" err="1"/>
              <a:t>toca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rgbClr val="FFFF00"/>
                </a:highlight>
              </a:rPr>
              <a:t>Cosa 2: La </a:t>
            </a:r>
            <a:r>
              <a:rPr lang="en-US" dirty="0" err="1">
                <a:highlight>
                  <a:srgbClr val="FFFF00"/>
                </a:highlight>
              </a:rPr>
              <a:t>toca</a:t>
            </a:r>
            <a:r>
              <a:rPr lang="en-US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¿</a:t>
            </a:r>
            <a:r>
              <a:rPr lang="en-US" dirty="0" err="1">
                <a:solidFill>
                  <a:schemeClr val="dk1"/>
                </a:solidFill>
              </a:rPr>
              <a:t>Quién</a:t>
            </a:r>
            <a:r>
              <a:rPr lang="en-US" dirty="0">
                <a:solidFill>
                  <a:schemeClr val="dk1"/>
                </a:solidFill>
              </a:rPr>
              <a:t> lo </a:t>
            </a:r>
            <a:r>
              <a:rPr lang="en-US" dirty="0" err="1">
                <a:solidFill>
                  <a:schemeClr val="dk1"/>
                </a:solidFill>
              </a:rPr>
              <a:t>dijo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mejor</a:t>
            </a:r>
            <a:r>
              <a:rPr lang="en-US" dirty="0">
                <a:solidFill>
                  <a:schemeClr val="dk1"/>
                </a:solidFill>
              </a:rPr>
              <a:t>?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CLITIC FEMININE SINGULAR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66" name="Google Shape;166;g24a7e774853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4a7e774853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24a7e774853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Qué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el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niño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?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Cosa 1: El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niño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que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los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padres se van.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Cosa 2: El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niño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que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los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padres se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vayan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00" dirty="0">
              <a:solidFill>
                <a:schemeClr val="dk1"/>
              </a:solidFill>
              <a:highlight>
                <a:srgbClr val="FFFF00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Quién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lo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dijo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mejor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?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rgbClr val="38761D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SUBJUNCTIVE IRREGULAR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4a7e774853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Los </a:t>
            </a:r>
            <a:r>
              <a:rPr lang="en-US" dirty="0" err="1"/>
              <a:t>niños</a:t>
            </a:r>
            <a:r>
              <a:rPr lang="en-US" dirty="0"/>
              <a:t> </a:t>
            </a:r>
            <a:r>
              <a:rPr lang="en-US" dirty="0" err="1"/>
              <a:t>están</a:t>
            </a:r>
            <a:r>
              <a:rPr lang="en-US" dirty="0"/>
              <a:t> </a:t>
            </a:r>
            <a:r>
              <a:rPr lang="en-US" dirty="0" err="1"/>
              <a:t>dejando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libros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mesa. 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hacen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rgbClr val="FFFF00"/>
                </a:highlight>
              </a:rPr>
              <a:t>Cosa 1: Los </a:t>
            </a:r>
            <a:r>
              <a:rPr lang="en-US" dirty="0" err="1">
                <a:highlight>
                  <a:srgbClr val="FFFF00"/>
                </a:highlight>
              </a:rPr>
              <a:t>dejan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en</a:t>
            </a:r>
            <a:r>
              <a:rPr lang="en-US" dirty="0">
                <a:highlight>
                  <a:srgbClr val="FFFF00"/>
                </a:highlight>
              </a:rPr>
              <a:t> la mesa.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Cosa 2: Las </a:t>
            </a:r>
            <a:r>
              <a:rPr lang="en-US" dirty="0" err="1"/>
              <a:t>dejan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mesa.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¿</a:t>
            </a:r>
            <a:r>
              <a:rPr lang="en-US" dirty="0" err="1"/>
              <a:t>Quién</a:t>
            </a:r>
            <a:r>
              <a:rPr lang="en-US" dirty="0"/>
              <a:t> lo </a:t>
            </a:r>
            <a:r>
              <a:rPr lang="en-US" dirty="0" err="1"/>
              <a:t>dijo</a:t>
            </a:r>
            <a:r>
              <a:rPr lang="en-US" dirty="0"/>
              <a:t> </a:t>
            </a:r>
            <a:r>
              <a:rPr lang="en-US" dirty="0" err="1"/>
              <a:t>mejor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CLITIC MASCULINE PLURAL</a:t>
            </a:r>
            <a:endParaRPr dirty="0"/>
          </a:p>
        </p:txBody>
      </p:sp>
      <p:sp>
        <p:nvSpPr>
          <p:cNvPr id="180" name="Google Shape;180;g24a7e774853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4d77cf714f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g24d77cf714f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¿Qué ven los niños?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Cosa 1: Ven el señor con la comida.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highlight>
                  <a:srgbClr val="FFFF00"/>
                </a:highlight>
              </a:rPr>
              <a:t>Cosa 2: Ven al señor con la comida.</a:t>
            </a:r>
            <a:endParaRPr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DOM MASCULINE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4a7e774853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 maestra está enseñando las letras. ¿Qué hace?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Cosa 1: Los enseña.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rgbClr val="FFFF00"/>
                </a:highlight>
              </a:rPr>
              <a:t>Cosa 2: Las enseña.</a:t>
            </a:r>
            <a:endParaRPr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¿Quién lo dijo mejor?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CLITIC FEMININE PLURAL</a:t>
            </a:r>
            <a:endParaRPr/>
          </a:p>
        </p:txBody>
      </p:sp>
      <p:sp>
        <p:nvSpPr>
          <p:cNvPr id="194" name="Google Shape;194;g24a7e774853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Qué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Sofía?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Cosa 1: Sofía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que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abran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la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puerta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00" dirty="0">
              <a:solidFill>
                <a:schemeClr val="dk1"/>
              </a:solidFill>
              <a:highlight>
                <a:srgbClr val="FFFF00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Cosa 2: Sofía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que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abren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la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puerta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Quién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lo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dijo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mejor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?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38761D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SUBJUNCTIVE REGULAR</a:t>
            </a: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4a7e77485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 </a:t>
            </a:r>
            <a:r>
              <a:rPr lang="en-US" dirty="0" err="1"/>
              <a:t>niño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guardando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lapicero</a:t>
            </a:r>
            <a:r>
              <a:rPr lang="en-US" dirty="0"/>
              <a:t>. 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rgbClr val="FFFF00"/>
                </a:highlight>
              </a:rPr>
              <a:t>Cosa 1: Lo </a:t>
            </a:r>
            <a:r>
              <a:rPr lang="en-US" dirty="0" err="1">
                <a:highlight>
                  <a:srgbClr val="FFFF00"/>
                </a:highlight>
              </a:rPr>
              <a:t>guarda</a:t>
            </a:r>
            <a:r>
              <a:rPr lang="en-US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Cosa 2: La </a:t>
            </a:r>
            <a:r>
              <a:rPr lang="en-US" dirty="0" err="1"/>
              <a:t>guarda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¿</a:t>
            </a:r>
            <a:r>
              <a:rPr lang="en-US" dirty="0" err="1"/>
              <a:t>Quién</a:t>
            </a:r>
            <a:r>
              <a:rPr lang="en-US" dirty="0"/>
              <a:t> lo </a:t>
            </a:r>
            <a:r>
              <a:rPr lang="en-US" dirty="0" err="1"/>
              <a:t>dijo</a:t>
            </a:r>
            <a:r>
              <a:rPr lang="en-US" dirty="0"/>
              <a:t> </a:t>
            </a:r>
            <a:r>
              <a:rPr lang="en-US" dirty="0" err="1"/>
              <a:t>mejor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CLITIC MASCULINE SINGULAR</a:t>
            </a:r>
            <a:endParaRPr dirty="0"/>
          </a:p>
        </p:txBody>
      </p:sp>
      <p:sp>
        <p:nvSpPr>
          <p:cNvPr id="208" name="Google Shape;208;g24a7e77485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¿Qué ven los niños?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Cosa 1: Ven la maestra.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highlight>
                  <a:srgbClr val="FFFF00"/>
                </a:highlight>
              </a:rPr>
              <a:t>Cosa 2: Ven a la maestra.</a:t>
            </a:r>
            <a:endParaRPr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DOM FEMININE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 </a:t>
            </a:r>
            <a:r>
              <a:rPr lang="en-US" dirty="0" err="1"/>
              <a:t>niña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abriendo</a:t>
            </a:r>
            <a:r>
              <a:rPr lang="en-US" dirty="0"/>
              <a:t> la piñata. 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Cosa 1: Lo </a:t>
            </a:r>
            <a:r>
              <a:rPr lang="en-US" dirty="0" err="1"/>
              <a:t>abre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rgbClr val="FFFF00"/>
                </a:highlight>
              </a:rPr>
              <a:t>Cosa 2: La </a:t>
            </a:r>
            <a:r>
              <a:rPr lang="en-US" dirty="0" err="1">
                <a:highlight>
                  <a:srgbClr val="FFFF00"/>
                </a:highlight>
              </a:rPr>
              <a:t>abre</a:t>
            </a:r>
            <a:r>
              <a:rPr lang="en-US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¿</a:t>
            </a:r>
            <a:r>
              <a:rPr lang="en-US" dirty="0" err="1"/>
              <a:t>Quién</a:t>
            </a:r>
            <a:r>
              <a:rPr lang="en-US" dirty="0"/>
              <a:t> lo </a:t>
            </a:r>
            <a:r>
              <a:rPr lang="en-US" dirty="0" err="1"/>
              <a:t>dijo</a:t>
            </a:r>
            <a:r>
              <a:rPr lang="en-US" dirty="0"/>
              <a:t> </a:t>
            </a:r>
            <a:r>
              <a:rPr lang="en-US" dirty="0" err="1"/>
              <a:t>mejor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CLITIC FEMININE SINGULAR</a:t>
            </a:r>
            <a:endParaRPr dirty="0"/>
          </a:p>
        </p:txBody>
      </p:sp>
      <p:sp>
        <p:nvSpPr>
          <p:cNvPr id="223" name="Google Shape;223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¿Qué quiere la maestra?</a:t>
            </a:r>
            <a:endParaRPr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Cosa 1: La maestra quiere que se pongan de pie.</a:t>
            </a:r>
            <a:endParaRPr sz="1200">
              <a:solidFill>
                <a:schemeClr val="dk1"/>
              </a:solidFill>
              <a:highlight>
                <a:srgbClr val="FFFF00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Cosa 2: La maestra quiere que se ponen de pie. </a:t>
            </a:r>
            <a:endParaRPr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¿Quién lo dijo mejor?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38761D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SUBJUNCTIVE IRREGULAR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Los </a:t>
            </a:r>
            <a:r>
              <a:rPr lang="en-US" dirty="0" err="1"/>
              <a:t>niños</a:t>
            </a:r>
            <a:r>
              <a:rPr lang="en-US" dirty="0"/>
              <a:t> </a:t>
            </a:r>
            <a:r>
              <a:rPr lang="en-US" dirty="0" err="1"/>
              <a:t>están</a:t>
            </a:r>
            <a:r>
              <a:rPr lang="en-US" dirty="0"/>
              <a:t> </a:t>
            </a:r>
            <a:r>
              <a:rPr lang="en-US" dirty="0" err="1"/>
              <a:t>diciendo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números</a:t>
            </a:r>
            <a:r>
              <a:rPr lang="en-US" dirty="0"/>
              <a:t>. 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hacen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rgbClr val="FFFF00"/>
                </a:highlight>
              </a:rPr>
              <a:t>Cosa 1: Los </a:t>
            </a:r>
            <a:r>
              <a:rPr lang="en-US" dirty="0" err="1">
                <a:highlight>
                  <a:srgbClr val="FFFF00"/>
                </a:highlight>
              </a:rPr>
              <a:t>dicen</a:t>
            </a:r>
            <a:r>
              <a:rPr lang="en-US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Cosa 2: Los </a:t>
            </a:r>
            <a:r>
              <a:rPr lang="en-US" dirty="0" err="1"/>
              <a:t>dicen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¿</a:t>
            </a:r>
            <a:r>
              <a:rPr lang="en-US" dirty="0" err="1"/>
              <a:t>Quién</a:t>
            </a:r>
            <a:r>
              <a:rPr lang="en-US" dirty="0"/>
              <a:t> lo </a:t>
            </a:r>
            <a:r>
              <a:rPr lang="en-US" dirty="0" err="1"/>
              <a:t>dijo</a:t>
            </a:r>
            <a:r>
              <a:rPr lang="en-US" dirty="0"/>
              <a:t> </a:t>
            </a:r>
            <a:r>
              <a:rPr lang="en-US" dirty="0" err="1"/>
              <a:t>mejor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CLITIC MASCULINE PLURAL</a:t>
            </a:r>
            <a:endParaRPr dirty="0"/>
          </a:p>
        </p:txBody>
      </p:sp>
      <p:sp>
        <p:nvSpPr>
          <p:cNvPr id="237" name="Google Shape;237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¿Qué ven los chicos?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Cosa 1: Ven el señor en la calle.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highlight>
                  <a:srgbClr val="FFFF00"/>
                </a:highlight>
              </a:rPr>
              <a:t>Cosa 2: Ven al señor en la calle.</a:t>
            </a:r>
            <a:endParaRPr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DOM MASCULINE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 niño está cortando las uñas. ¿Qué hace?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Cosa 1: Los corta.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highlight>
                  <a:srgbClr val="FFFF00"/>
                </a:highlight>
              </a:rPr>
              <a:t>Cosa 2: Las corta.</a:t>
            </a:r>
            <a:endParaRPr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¿Quién lo dijo mejor?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CLITIC FEMININE PLURAL</a:t>
            </a:r>
            <a:endParaRPr/>
          </a:p>
        </p:txBody>
      </p:sp>
      <p:sp>
        <p:nvSpPr>
          <p:cNvPr id="251" name="Google Shape;251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4d77cf714f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g24d77cf714f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Los niños están mirando los árboles. ¿Qué hacen?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Cosa 1: Lo miran.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highlight>
                  <a:srgbClr val="FFFF00"/>
                </a:highlight>
              </a:rPr>
              <a:t>Cosa 2: Los miran.</a:t>
            </a:r>
            <a:endParaRPr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¿Quién lo dijo mejor?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TRIAL (NUMBER)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" name="Google Shape;258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¿Qué quiere la maestra?</a:t>
            </a:r>
            <a:endParaRPr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Cosa 1: La maestra quiere que escriban en el papel.</a:t>
            </a:r>
            <a:endParaRPr sz="1200">
              <a:solidFill>
                <a:schemeClr val="dk1"/>
              </a:solidFill>
              <a:highlight>
                <a:srgbClr val="FFFF00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Cosa 2: La maestra quiere que escriben en el papel.</a:t>
            </a:r>
            <a:endParaRPr sz="120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¿Quién lo dijo mejor? 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38761D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SUBJUNCTIVE REGULAR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5" name="Google Shape;26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¿Qué ven los niños?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Cosa 1: Ven la amiga contando.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highlight>
                  <a:srgbClr val="FFFF00"/>
                </a:highlight>
              </a:rPr>
              <a:t>Cosa 2: Ven a la amiga contando.</a:t>
            </a:r>
            <a:endParaRPr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DOM FEMININE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3" name="Google Shape;273;p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Qué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Sofía?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Cosa 1: Sofía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que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salga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el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sol.</a:t>
            </a:r>
            <a:endParaRPr sz="1200" dirty="0">
              <a:solidFill>
                <a:schemeClr val="dk1"/>
              </a:solidFill>
              <a:highlight>
                <a:srgbClr val="FFFF00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Cosa 2: Sofía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que sale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el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sol.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Quién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lo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dijo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mejor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?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rgbClr val="38761D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SUBJUNCTIVE IRREGULAR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4d77cf714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g24d77cf714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¿Qué ven los niños?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Cosa 1: Ven el hombre con la mascarilla.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highlight>
                  <a:srgbClr val="FFFF00"/>
                </a:highlight>
              </a:rPr>
              <a:t>Cosa 2: Ven al hombre con la mascarilla.</a:t>
            </a:r>
            <a:endParaRPr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DOM MASCULINE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Qué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el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niño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?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Cosa 1: El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niño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que sus amigos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vean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 la </a:t>
            </a:r>
            <a:r>
              <a:rPr lang="en-US" sz="1200" dirty="0" err="1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televisión</a:t>
            </a:r>
            <a:r>
              <a:rPr lang="en-US" sz="1200" dirty="0">
                <a:solidFill>
                  <a:schemeClr val="dk1"/>
                </a:solidFill>
                <a:highlight>
                  <a:srgbClr val="FFFF00"/>
                </a:highlight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00" dirty="0">
              <a:solidFill>
                <a:schemeClr val="dk1"/>
              </a:solidFill>
              <a:highlight>
                <a:srgbClr val="FFFF00"/>
              </a:highlight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Cosa 2: El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niño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quiere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que sus amigos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ven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la </a:t>
            </a:r>
            <a:r>
              <a:rPr lang="en-US" sz="1200" dirty="0" err="1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televisión</a:t>
            </a:r>
            <a:r>
              <a:rPr lang="en-US" sz="1200" dirty="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00" dirty="0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¿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Quién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lo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dijo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sz="1200" dirty="0" err="1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mejor</a:t>
            </a: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? 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rgbClr val="38761D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200" dirty="0">
                <a:solidFill>
                  <a:srgbClr val="38761D"/>
                </a:solidFill>
                <a:latin typeface="EB Garamond"/>
                <a:ea typeface="EB Garamond"/>
                <a:cs typeface="EB Garamond"/>
                <a:sym typeface="EB Garamond"/>
              </a:rPr>
              <a:t>SUBJUNCTIVE REGULAR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La </a:t>
            </a:r>
            <a:r>
              <a:rPr lang="en-US" dirty="0" err="1"/>
              <a:t>niña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leyendo</a:t>
            </a:r>
            <a:r>
              <a:rPr lang="en-US" dirty="0"/>
              <a:t> un </a:t>
            </a:r>
            <a:r>
              <a:rPr lang="en-US" dirty="0" err="1"/>
              <a:t>libro</a:t>
            </a:r>
            <a:r>
              <a:rPr lang="en-US" dirty="0"/>
              <a:t>. 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</a:t>
            </a:r>
            <a:r>
              <a:rPr lang="en-US" dirty="0"/>
              <a:t>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highlight>
                  <a:srgbClr val="FFFF00"/>
                </a:highlight>
              </a:rPr>
              <a:t>Cosa 1: Lo lee.</a:t>
            </a:r>
            <a:endParaRPr dirty="0">
              <a:highlight>
                <a:srgbClr val="FFFF00"/>
              </a:highlight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Cosa 2: La lee.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¿</a:t>
            </a:r>
            <a:r>
              <a:rPr lang="en-US" dirty="0" err="1">
                <a:solidFill>
                  <a:schemeClr val="dk1"/>
                </a:solidFill>
              </a:rPr>
              <a:t>Quién</a:t>
            </a:r>
            <a:r>
              <a:rPr lang="en-US" dirty="0">
                <a:solidFill>
                  <a:schemeClr val="dk1"/>
                </a:solidFill>
              </a:rPr>
              <a:t> lo </a:t>
            </a:r>
            <a:r>
              <a:rPr lang="en-US" dirty="0" err="1">
                <a:solidFill>
                  <a:schemeClr val="dk1"/>
                </a:solidFill>
              </a:rPr>
              <a:t>dijo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mejor</a:t>
            </a:r>
            <a:r>
              <a:rPr lang="en-US" dirty="0">
                <a:solidFill>
                  <a:schemeClr val="dk1"/>
                </a:solidFill>
              </a:rPr>
              <a:t>?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CLITIC MASCULINE SINGULAR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ven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estudiantes</a:t>
            </a:r>
            <a:r>
              <a:rPr lang="en-US" dirty="0"/>
              <a:t> </a:t>
            </a:r>
            <a:r>
              <a:rPr lang="en-US" dirty="0" err="1"/>
              <a:t>aqui</a:t>
            </a:r>
            <a:r>
              <a:rPr lang="en-US" dirty="0"/>
              <a:t>?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/>
              <a:t>Cosa 1: Ven la </a:t>
            </a:r>
            <a:r>
              <a:rPr lang="en-US" dirty="0" err="1"/>
              <a:t>chica</a:t>
            </a:r>
            <a:r>
              <a:rPr lang="en-US" dirty="0"/>
              <a:t> </a:t>
            </a:r>
            <a:r>
              <a:rPr lang="en-US" dirty="0" err="1"/>
              <a:t>riéndose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>
                <a:highlight>
                  <a:srgbClr val="FFFF00"/>
                </a:highlight>
              </a:rPr>
              <a:t>Cosa 2: Ven a la </a:t>
            </a:r>
            <a:r>
              <a:rPr lang="en-US" dirty="0" err="1">
                <a:highlight>
                  <a:srgbClr val="FFFF00"/>
                </a:highlight>
              </a:rPr>
              <a:t>chica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riéndose</a:t>
            </a:r>
            <a:r>
              <a:rPr lang="en-US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dirty="0"/>
              <a:t>DOM FEMININE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Aquí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niños</a:t>
            </a:r>
            <a:r>
              <a:rPr lang="en-US" dirty="0"/>
              <a:t> </a:t>
            </a:r>
            <a:r>
              <a:rPr lang="en-US" dirty="0" err="1"/>
              <a:t>están</a:t>
            </a:r>
            <a:r>
              <a:rPr lang="en-US" dirty="0"/>
              <a:t> </a:t>
            </a:r>
            <a:r>
              <a:rPr lang="en-US" dirty="0" err="1"/>
              <a:t>mirando</a:t>
            </a:r>
            <a:r>
              <a:rPr lang="en-US" dirty="0"/>
              <a:t> la </a:t>
            </a:r>
            <a:r>
              <a:rPr lang="en-US" dirty="0" err="1"/>
              <a:t>película</a:t>
            </a:r>
            <a:r>
              <a:rPr lang="en-US" dirty="0"/>
              <a:t>. 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hacen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rgbClr val="FFFF00"/>
                </a:highlight>
              </a:rPr>
              <a:t>Cosa 1: La </a:t>
            </a:r>
            <a:r>
              <a:rPr lang="en-US" dirty="0" err="1">
                <a:highlight>
                  <a:srgbClr val="FFFF00"/>
                </a:highlight>
              </a:rPr>
              <a:t>miran</a:t>
            </a:r>
            <a:r>
              <a:rPr lang="en-US" dirty="0">
                <a:highlight>
                  <a:srgbClr val="FFFF00"/>
                </a:highlight>
              </a:rPr>
              <a:t>.</a:t>
            </a:r>
            <a:endParaRPr dirty="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Cosa 2: Lo </a:t>
            </a:r>
            <a:r>
              <a:rPr lang="en-US" dirty="0" err="1"/>
              <a:t>miran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¿</a:t>
            </a:r>
            <a:r>
              <a:rPr lang="en-US" dirty="0" err="1"/>
              <a:t>Quién</a:t>
            </a:r>
            <a:r>
              <a:rPr lang="en-US" dirty="0"/>
              <a:t> lo </a:t>
            </a:r>
            <a:r>
              <a:rPr lang="en-US" dirty="0" err="1"/>
              <a:t>dijo</a:t>
            </a:r>
            <a:r>
              <a:rPr lang="en-US" dirty="0"/>
              <a:t> </a:t>
            </a:r>
            <a:r>
              <a:rPr lang="en-US" dirty="0" err="1"/>
              <a:t>mejor</a:t>
            </a:r>
            <a:r>
              <a:rPr lang="en-US" dirty="0"/>
              <a:t>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CLITIC FEMININE SINGULAR</a:t>
            </a:r>
            <a:endParaRPr dirty="0"/>
          </a:p>
        </p:txBody>
      </p:sp>
      <p:sp>
        <p:nvSpPr>
          <p:cNvPr id="105" name="Google Shape;10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3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4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3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3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4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4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4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audio" Target="../media/media19.mp3"/><Relationship Id="rId13" Type="http://schemas.openxmlformats.org/officeDocument/2006/relationships/image" Target="../media/image3.png"/><Relationship Id="rId3" Type="http://schemas.microsoft.com/office/2007/relationships/media" Target="../media/media17.mp3"/><Relationship Id="rId7" Type="http://schemas.microsoft.com/office/2007/relationships/media" Target="../media/media19.mp3"/><Relationship Id="rId12" Type="http://schemas.openxmlformats.org/officeDocument/2006/relationships/image" Target="../media/image2.jp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audio" Target="../media/media18.mp3"/><Relationship Id="rId11" Type="http://schemas.openxmlformats.org/officeDocument/2006/relationships/image" Target="../media/image8.png"/><Relationship Id="rId5" Type="http://schemas.microsoft.com/office/2007/relationships/media" Target="../media/media18.mp3"/><Relationship Id="rId10" Type="http://schemas.openxmlformats.org/officeDocument/2006/relationships/notesSlide" Target="../notesSlides/notesSlide9.xml"/><Relationship Id="rId4" Type="http://schemas.openxmlformats.org/officeDocument/2006/relationships/audio" Target="../media/media17.mp3"/><Relationship Id="rId9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21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20.mp3"/><Relationship Id="rId1" Type="http://schemas.microsoft.com/office/2007/relationships/media" Target="../media/media20.mp3"/><Relationship Id="rId6" Type="http://schemas.openxmlformats.org/officeDocument/2006/relationships/audio" Target="../media/media22.mp3"/><Relationship Id="rId11" Type="http://schemas.openxmlformats.org/officeDocument/2006/relationships/image" Target="../media/image9.png"/><Relationship Id="rId5" Type="http://schemas.microsoft.com/office/2007/relationships/media" Target="../media/media22.mp3"/><Relationship Id="rId10" Type="http://schemas.openxmlformats.org/officeDocument/2006/relationships/notesSlide" Target="../notesSlides/notesSlide10.xml"/><Relationship Id="rId4" Type="http://schemas.openxmlformats.org/officeDocument/2006/relationships/audio" Target="../media/media21.mp3"/><Relationship Id="rId9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media25.mp3"/><Relationship Id="rId13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microsoft.com/office/2007/relationships/media" Target="../media/media25.mp3"/><Relationship Id="rId12" Type="http://schemas.openxmlformats.org/officeDocument/2006/relationships/image" Target="../media/image2.jpg"/><Relationship Id="rId2" Type="http://schemas.openxmlformats.org/officeDocument/2006/relationships/audio" Target="../media/media23.mp3"/><Relationship Id="rId1" Type="http://schemas.microsoft.com/office/2007/relationships/media" Target="../media/media23.mp3"/><Relationship Id="rId6" Type="http://schemas.openxmlformats.org/officeDocument/2006/relationships/audio" Target="../media/media24.mp3"/><Relationship Id="rId11" Type="http://schemas.openxmlformats.org/officeDocument/2006/relationships/image" Target="../media/image10.png"/><Relationship Id="rId5" Type="http://schemas.microsoft.com/office/2007/relationships/media" Target="../media/media24.mp3"/><Relationship Id="rId10" Type="http://schemas.openxmlformats.org/officeDocument/2006/relationships/notesSlide" Target="../notesSlides/notesSlide11.xml"/><Relationship Id="rId4" Type="http://schemas.openxmlformats.org/officeDocument/2006/relationships/audio" Target="../media/media4.mp3"/><Relationship Id="rId9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audio" Target="../media/media28.mp3"/><Relationship Id="rId13" Type="http://schemas.openxmlformats.org/officeDocument/2006/relationships/image" Target="../media/image3.png"/><Relationship Id="rId3" Type="http://schemas.microsoft.com/office/2007/relationships/media" Target="../media/media27.mp3"/><Relationship Id="rId7" Type="http://schemas.microsoft.com/office/2007/relationships/media" Target="../media/media28.mp3"/><Relationship Id="rId12" Type="http://schemas.openxmlformats.org/officeDocument/2006/relationships/image" Target="../media/image2.jpg"/><Relationship Id="rId2" Type="http://schemas.openxmlformats.org/officeDocument/2006/relationships/audio" Target="../media/media26.mp3"/><Relationship Id="rId1" Type="http://schemas.microsoft.com/office/2007/relationships/media" Target="../media/media26.mp3"/><Relationship Id="rId6" Type="http://schemas.openxmlformats.org/officeDocument/2006/relationships/audio" Target="../media/media4.mp3"/><Relationship Id="rId11" Type="http://schemas.openxmlformats.org/officeDocument/2006/relationships/image" Target="../media/image11.png"/><Relationship Id="rId5" Type="http://schemas.microsoft.com/office/2007/relationships/media" Target="../media/media4.mp3"/><Relationship Id="rId10" Type="http://schemas.openxmlformats.org/officeDocument/2006/relationships/notesSlide" Target="../notesSlides/notesSlide12.xml"/><Relationship Id="rId4" Type="http://schemas.openxmlformats.org/officeDocument/2006/relationships/audio" Target="../media/media27.mp3"/><Relationship Id="rId9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30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29.mp3"/><Relationship Id="rId1" Type="http://schemas.microsoft.com/office/2007/relationships/media" Target="../media/media29.mp3"/><Relationship Id="rId6" Type="http://schemas.openxmlformats.org/officeDocument/2006/relationships/audio" Target="../media/media31.mp3"/><Relationship Id="rId11" Type="http://schemas.openxmlformats.org/officeDocument/2006/relationships/image" Target="../media/image12.png"/><Relationship Id="rId5" Type="http://schemas.microsoft.com/office/2007/relationships/media" Target="../media/media31.mp3"/><Relationship Id="rId10" Type="http://schemas.openxmlformats.org/officeDocument/2006/relationships/notesSlide" Target="../notesSlides/notesSlide13.xml"/><Relationship Id="rId4" Type="http://schemas.openxmlformats.org/officeDocument/2006/relationships/audio" Target="../media/media30.mp3"/><Relationship Id="rId9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33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32.mp3"/><Relationship Id="rId1" Type="http://schemas.microsoft.com/office/2007/relationships/media" Target="../media/media32.mp3"/><Relationship Id="rId6" Type="http://schemas.openxmlformats.org/officeDocument/2006/relationships/audio" Target="../media/media34.mp3"/><Relationship Id="rId11" Type="http://schemas.openxmlformats.org/officeDocument/2006/relationships/image" Target="../media/image13.png"/><Relationship Id="rId5" Type="http://schemas.microsoft.com/office/2007/relationships/media" Target="../media/media34.mp3"/><Relationship Id="rId10" Type="http://schemas.openxmlformats.org/officeDocument/2006/relationships/notesSlide" Target="../notesSlides/notesSlide14.xml"/><Relationship Id="rId4" Type="http://schemas.openxmlformats.org/officeDocument/2006/relationships/audio" Target="../media/media33.mp3"/><Relationship Id="rId9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audio" Target="../media/media37.mp3"/><Relationship Id="rId13" Type="http://schemas.openxmlformats.org/officeDocument/2006/relationships/image" Target="../media/image3.png"/><Relationship Id="rId3" Type="http://schemas.microsoft.com/office/2007/relationships/media" Target="../media/media35.mp3"/><Relationship Id="rId7" Type="http://schemas.microsoft.com/office/2007/relationships/media" Target="../media/media37.mp3"/><Relationship Id="rId12" Type="http://schemas.openxmlformats.org/officeDocument/2006/relationships/image" Target="../media/image2.jpg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audio" Target="../media/media36.mp3"/><Relationship Id="rId11" Type="http://schemas.openxmlformats.org/officeDocument/2006/relationships/image" Target="../media/image14.png"/><Relationship Id="rId5" Type="http://schemas.microsoft.com/office/2007/relationships/media" Target="../media/media36.mp3"/><Relationship Id="rId10" Type="http://schemas.openxmlformats.org/officeDocument/2006/relationships/notesSlide" Target="../notesSlides/notesSlide15.xml"/><Relationship Id="rId4" Type="http://schemas.openxmlformats.org/officeDocument/2006/relationships/audio" Target="../media/media35.mp3"/><Relationship Id="rId9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39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38.mp3"/><Relationship Id="rId1" Type="http://schemas.microsoft.com/office/2007/relationships/media" Target="../media/media38.mp3"/><Relationship Id="rId6" Type="http://schemas.openxmlformats.org/officeDocument/2006/relationships/audio" Target="../media/media40.mp3"/><Relationship Id="rId11" Type="http://schemas.openxmlformats.org/officeDocument/2006/relationships/image" Target="../media/image15.png"/><Relationship Id="rId5" Type="http://schemas.microsoft.com/office/2007/relationships/media" Target="../media/media40.mp3"/><Relationship Id="rId10" Type="http://schemas.openxmlformats.org/officeDocument/2006/relationships/notesSlide" Target="../notesSlides/notesSlide16.xml"/><Relationship Id="rId4" Type="http://schemas.openxmlformats.org/officeDocument/2006/relationships/audio" Target="../media/media39.mp3"/><Relationship Id="rId9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audio" Target="../media/media42.mp3"/><Relationship Id="rId13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microsoft.com/office/2007/relationships/media" Target="../media/media42.mp3"/><Relationship Id="rId12" Type="http://schemas.openxmlformats.org/officeDocument/2006/relationships/image" Target="../media/image2.jpg"/><Relationship Id="rId2" Type="http://schemas.openxmlformats.org/officeDocument/2006/relationships/audio" Target="../media/media38.mp3"/><Relationship Id="rId1" Type="http://schemas.microsoft.com/office/2007/relationships/media" Target="../media/media38.mp3"/><Relationship Id="rId6" Type="http://schemas.openxmlformats.org/officeDocument/2006/relationships/audio" Target="../media/media41.mp3"/><Relationship Id="rId11" Type="http://schemas.openxmlformats.org/officeDocument/2006/relationships/image" Target="../media/image16.png"/><Relationship Id="rId5" Type="http://schemas.microsoft.com/office/2007/relationships/media" Target="../media/media41.mp3"/><Relationship Id="rId10" Type="http://schemas.openxmlformats.org/officeDocument/2006/relationships/notesSlide" Target="../notesSlides/notesSlide17.xml"/><Relationship Id="rId4" Type="http://schemas.openxmlformats.org/officeDocument/2006/relationships/audio" Target="../media/media4.mp3"/><Relationship Id="rId9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44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43.mp3"/><Relationship Id="rId1" Type="http://schemas.microsoft.com/office/2007/relationships/media" Target="../media/media43.mp3"/><Relationship Id="rId6" Type="http://schemas.openxmlformats.org/officeDocument/2006/relationships/audio" Target="../media/media45.mp3"/><Relationship Id="rId11" Type="http://schemas.openxmlformats.org/officeDocument/2006/relationships/image" Target="../media/image17.png"/><Relationship Id="rId5" Type="http://schemas.microsoft.com/office/2007/relationships/media" Target="../media/media45.mp3"/><Relationship Id="rId10" Type="http://schemas.openxmlformats.org/officeDocument/2006/relationships/notesSlide" Target="../notesSlides/notesSlide18.xml"/><Relationship Id="rId4" Type="http://schemas.openxmlformats.org/officeDocument/2006/relationships/audio" Target="../media/media44.mp3"/><Relationship Id="rId9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47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46.mp3"/><Relationship Id="rId1" Type="http://schemas.microsoft.com/office/2007/relationships/media" Target="../media/media46.mp3"/><Relationship Id="rId6" Type="http://schemas.openxmlformats.org/officeDocument/2006/relationships/audio" Target="../media/media48.mp3"/><Relationship Id="rId11" Type="http://schemas.openxmlformats.org/officeDocument/2006/relationships/image" Target="../media/image18.png"/><Relationship Id="rId5" Type="http://schemas.microsoft.com/office/2007/relationships/media" Target="../media/media48.mp3"/><Relationship Id="rId10" Type="http://schemas.openxmlformats.org/officeDocument/2006/relationships/notesSlide" Target="../notesSlides/notesSlide19.xml"/><Relationship Id="rId4" Type="http://schemas.openxmlformats.org/officeDocument/2006/relationships/audio" Target="../media/media47.mp3"/><Relationship Id="rId9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50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49.mp3"/><Relationship Id="rId1" Type="http://schemas.microsoft.com/office/2007/relationships/media" Target="../media/media49.mp3"/><Relationship Id="rId6" Type="http://schemas.openxmlformats.org/officeDocument/2006/relationships/audio" Target="../media/media51.mp3"/><Relationship Id="rId11" Type="http://schemas.openxmlformats.org/officeDocument/2006/relationships/image" Target="../media/image19.jpg"/><Relationship Id="rId5" Type="http://schemas.microsoft.com/office/2007/relationships/media" Target="../media/media51.mp3"/><Relationship Id="rId10" Type="http://schemas.openxmlformats.org/officeDocument/2006/relationships/notesSlide" Target="../notesSlides/notesSlide20.xml"/><Relationship Id="rId4" Type="http://schemas.openxmlformats.org/officeDocument/2006/relationships/audio" Target="../media/media50.mp3"/><Relationship Id="rId9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53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52.mp3"/><Relationship Id="rId1" Type="http://schemas.microsoft.com/office/2007/relationships/media" Target="../media/media52.mp3"/><Relationship Id="rId6" Type="http://schemas.openxmlformats.org/officeDocument/2006/relationships/audio" Target="../media/media54.mp3"/><Relationship Id="rId11" Type="http://schemas.openxmlformats.org/officeDocument/2006/relationships/image" Target="../media/image20.png"/><Relationship Id="rId5" Type="http://schemas.microsoft.com/office/2007/relationships/media" Target="../media/media54.mp3"/><Relationship Id="rId10" Type="http://schemas.openxmlformats.org/officeDocument/2006/relationships/notesSlide" Target="../notesSlides/notesSlide21.xml"/><Relationship Id="rId4" Type="http://schemas.openxmlformats.org/officeDocument/2006/relationships/audio" Target="../media/media53.mp3"/><Relationship Id="rId9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audio" Target="../media/media57.mp3"/><Relationship Id="rId13" Type="http://schemas.openxmlformats.org/officeDocument/2006/relationships/image" Target="../media/image3.png"/><Relationship Id="rId3" Type="http://schemas.microsoft.com/office/2007/relationships/media" Target="../media/media56.mp3"/><Relationship Id="rId7" Type="http://schemas.microsoft.com/office/2007/relationships/media" Target="../media/media57.mp3"/><Relationship Id="rId12" Type="http://schemas.openxmlformats.org/officeDocument/2006/relationships/image" Target="../media/image2.jpg"/><Relationship Id="rId2" Type="http://schemas.openxmlformats.org/officeDocument/2006/relationships/audio" Target="../media/media55.mp3"/><Relationship Id="rId1" Type="http://schemas.microsoft.com/office/2007/relationships/media" Target="../media/media55.mp3"/><Relationship Id="rId6" Type="http://schemas.openxmlformats.org/officeDocument/2006/relationships/audio" Target="../media/media4.mp3"/><Relationship Id="rId11" Type="http://schemas.openxmlformats.org/officeDocument/2006/relationships/image" Target="../media/image21.jpg"/><Relationship Id="rId5" Type="http://schemas.microsoft.com/office/2007/relationships/media" Target="../media/media4.mp3"/><Relationship Id="rId10" Type="http://schemas.openxmlformats.org/officeDocument/2006/relationships/notesSlide" Target="../notesSlides/notesSlide22.xml"/><Relationship Id="rId4" Type="http://schemas.openxmlformats.org/officeDocument/2006/relationships/audio" Target="../media/media56.mp3"/><Relationship Id="rId9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59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58.mp3"/><Relationship Id="rId1" Type="http://schemas.microsoft.com/office/2007/relationships/media" Target="../media/media58.mp3"/><Relationship Id="rId6" Type="http://schemas.openxmlformats.org/officeDocument/2006/relationships/audio" Target="../media/media60.mp3"/><Relationship Id="rId11" Type="http://schemas.openxmlformats.org/officeDocument/2006/relationships/image" Target="../media/image22.png"/><Relationship Id="rId5" Type="http://schemas.microsoft.com/office/2007/relationships/media" Target="../media/media60.mp3"/><Relationship Id="rId10" Type="http://schemas.openxmlformats.org/officeDocument/2006/relationships/notesSlide" Target="../notesSlides/notesSlide23.xml"/><Relationship Id="rId4" Type="http://schemas.openxmlformats.org/officeDocument/2006/relationships/audio" Target="../media/media59.mp3"/><Relationship Id="rId9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62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61.mp3"/><Relationship Id="rId1" Type="http://schemas.microsoft.com/office/2007/relationships/media" Target="../media/media61.mp3"/><Relationship Id="rId6" Type="http://schemas.openxmlformats.org/officeDocument/2006/relationships/audio" Target="../media/media63.mp3"/><Relationship Id="rId11" Type="http://schemas.openxmlformats.org/officeDocument/2006/relationships/image" Target="../media/image23.png"/><Relationship Id="rId5" Type="http://schemas.microsoft.com/office/2007/relationships/media" Target="../media/media63.mp3"/><Relationship Id="rId10" Type="http://schemas.openxmlformats.org/officeDocument/2006/relationships/notesSlide" Target="../notesSlides/notesSlide24.xml"/><Relationship Id="rId4" Type="http://schemas.openxmlformats.org/officeDocument/2006/relationships/audio" Target="../media/media62.mp3"/><Relationship Id="rId9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65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64.mp3"/><Relationship Id="rId1" Type="http://schemas.microsoft.com/office/2007/relationships/media" Target="../media/media64.mp3"/><Relationship Id="rId6" Type="http://schemas.openxmlformats.org/officeDocument/2006/relationships/audio" Target="../media/media66.mp3"/><Relationship Id="rId11" Type="http://schemas.openxmlformats.org/officeDocument/2006/relationships/image" Target="../media/image24.png"/><Relationship Id="rId5" Type="http://schemas.microsoft.com/office/2007/relationships/media" Target="../media/media66.mp3"/><Relationship Id="rId10" Type="http://schemas.openxmlformats.org/officeDocument/2006/relationships/notesSlide" Target="../notesSlides/notesSlide25.xml"/><Relationship Id="rId4" Type="http://schemas.openxmlformats.org/officeDocument/2006/relationships/audio" Target="../media/media65.mp3"/><Relationship Id="rId9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68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67.mp3"/><Relationship Id="rId1" Type="http://schemas.microsoft.com/office/2007/relationships/media" Target="../media/media67.mp3"/><Relationship Id="rId6" Type="http://schemas.openxmlformats.org/officeDocument/2006/relationships/audio" Target="../media/media69.mp3"/><Relationship Id="rId11" Type="http://schemas.openxmlformats.org/officeDocument/2006/relationships/image" Target="../media/image23.png"/><Relationship Id="rId5" Type="http://schemas.microsoft.com/office/2007/relationships/media" Target="../media/media69.mp3"/><Relationship Id="rId10" Type="http://schemas.openxmlformats.org/officeDocument/2006/relationships/notesSlide" Target="../notesSlides/notesSlide26.xml"/><Relationship Id="rId4" Type="http://schemas.openxmlformats.org/officeDocument/2006/relationships/audio" Target="../media/media68.mp3"/><Relationship Id="rId9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audio" Target="../media/media72.mp3"/><Relationship Id="rId13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microsoft.com/office/2007/relationships/media" Target="../media/media72.mp3"/><Relationship Id="rId12" Type="http://schemas.openxmlformats.org/officeDocument/2006/relationships/image" Target="../media/image2.jpg"/><Relationship Id="rId2" Type="http://schemas.openxmlformats.org/officeDocument/2006/relationships/audio" Target="../media/media70.mp3"/><Relationship Id="rId1" Type="http://schemas.microsoft.com/office/2007/relationships/media" Target="../media/media70.mp3"/><Relationship Id="rId6" Type="http://schemas.openxmlformats.org/officeDocument/2006/relationships/audio" Target="../media/media71.mp3"/><Relationship Id="rId11" Type="http://schemas.openxmlformats.org/officeDocument/2006/relationships/image" Target="../media/image25.png"/><Relationship Id="rId5" Type="http://schemas.microsoft.com/office/2007/relationships/media" Target="../media/media71.mp3"/><Relationship Id="rId10" Type="http://schemas.openxmlformats.org/officeDocument/2006/relationships/notesSlide" Target="../notesSlides/notesSlide27.xml"/><Relationship Id="rId4" Type="http://schemas.openxmlformats.org/officeDocument/2006/relationships/audio" Target="../media/media4.mp3"/><Relationship Id="rId9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74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73.mp3"/><Relationship Id="rId1" Type="http://schemas.microsoft.com/office/2007/relationships/media" Target="../media/media73.mp3"/><Relationship Id="rId6" Type="http://schemas.openxmlformats.org/officeDocument/2006/relationships/audio" Target="../media/media75.mp3"/><Relationship Id="rId11" Type="http://schemas.openxmlformats.org/officeDocument/2006/relationships/image" Target="../media/image26.png"/><Relationship Id="rId5" Type="http://schemas.microsoft.com/office/2007/relationships/media" Target="../media/media75.mp3"/><Relationship Id="rId10" Type="http://schemas.openxmlformats.org/officeDocument/2006/relationships/notesSlide" Target="../notesSlides/notesSlide28.xml"/><Relationship Id="rId4" Type="http://schemas.openxmlformats.org/officeDocument/2006/relationships/audio" Target="../media/media74.mp3"/><Relationship Id="rId9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77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76.mp3"/><Relationship Id="rId1" Type="http://schemas.microsoft.com/office/2007/relationships/media" Target="../media/media76.mp3"/><Relationship Id="rId6" Type="http://schemas.openxmlformats.org/officeDocument/2006/relationships/audio" Target="../media/media78.mp3"/><Relationship Id="rId11" Type="http://schemas.openxmlformats.org/officeDocument/2006/relationships/image" Target="../media/image27.png"/><Relationship Id="rId5" Type="http://schemas.microsoft.com/office/2007/relationships/media" Target="../media/media78.mp3"/><Relationship Id="rId10" Type="http://schemas.openxmlformats.org/officeDocument/2006/relationships/notesSlide" Target="../notesSlides/notesSlide29.xml"/><Relationship Id="rId4" Type="http://schemas.openxmlformats.org/officeDocument/2006/relationships/audio" Target="../media/media77.mp3"/><Relationship Id="rId9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80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79.mp3"/><Relationship Id="rId1" Type="http://schemas.microsoft.com/office/2007/relationships/media" Target="../media/media79.mp3"/><Relationship Id="rId6" Type="http://schemas.openxmlformats.org/officeDocument/2006/relationships/audio" Target="../media/media81.mp3"/><Relationship Id="rId11" Type="http://schemas.openxmlformats.org/officeDocument/2006/relationships/image" Target="../media/image28.png"/><Relationship Id="rId5" Type="http://schemas.microsoft.com/office/2007/relationships/media" Target="../media/media81.mp3"/><Relationship Id="rId10" Type="http://schemas.openxmlformats.org/officeDocument/2006/relationships/notesSlide" Target="../notesSlides/notesSlide30.xml"/><Relationship Id="rId4" Type="http://schemas.openxmlformats.org/officeDocument/2006/relationships/audio" Target="../media/media80.mp3"/><Relationship Id="rId9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83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82.mp3"/><Relationship Id="rId1" Type="http://schemas.microsoft.com/office/2007/relationships/media" Target="../media/media82.mp3"/><Relationship Id="rId6" Type="http://schemas.openxmlformats.org/officeDocument/2006/relationships/audio" Target="../media/media84.mp3"/><Relationship Id="rId11" Type="http://schemas.openxmlformats.org/officeDocument/2006/relationships/image" Target="../media/image29.png"/><Relationship Id="rId5" Type="http://schemas.microsoft.com/office/2007/relationships/media" Target="../media/media84.mp3"/><Relationship Id="rId10" Type="http://schemas.openxmlformats.org/officeDocument/2006/relationships/notesSlide" Target="../notesSlides/notesSlide31.xml"/><Relationship Id="rId4" Type="http://schemas.openxmlformats.org/officeDocument/2006/relationships/audio" Target="../media/media83.mp3"/><Relationship Id="rId9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audio" Target="../media/media87.mp3"/><Relationship Id="rId13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microsoft.com/office/2007/relationships/media" Target="../media/media87.mp3"/><Relationship Id="rId12" Type="http://schemas.openxmlformats.org/officeDocument/2006/relationships/image" Target="../media/image2.jpg"/><Relationship Id="rId2" Type="http://schemas.openxmlformats.org/officeDocument/2006/relationships/audio" Target="../media/media85.mp3"/><Relationship Id="rId1" Type="http://schemas.microsoft.com/office/2007/relationships/media" Target="../media/media85.mp3"/><Relationship Id="rId6" Type="http://schemas.openxmlformats.org/officeDocument/2006/relationships/audio" Target="../media/media86.mp3"/><Relationship Id="rId11" Type="http://schemas.openxmlformats.org/officeDocument/2006/relationships/image" Target="../media/image30.png"/><Relationship Id="rId5" Type="http://schemas.microsoft.com/office/2007/relationships/media" Target="../media/media86.mp3"/><Relationship Id="rId10" Type="http://schemas.openxmlformats.org/officeDocument/2006/relationships/notesSlide" Target="../notesSlides/notesSlide32.xml"/><Relationship Id="rId4" Type="http://schemas.openxmlformats.org/officeDocument/2006/relationships/audio" Target="../media/media4.mp3"/><Relationship Id="rId9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1.png"/><Relationship Id="rId5" Type="http://schemas.microsoft.com/office/2007/relationships/media" Target="../media/media3.mp3"/><Relationship Id="rId10" Type="http://schemas.openxmlformats.org/officeDocument/2006/relationships/notesSlide" Target="../notesSlides/notesSlide3.xml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6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audio" Target="../media/media7.mp3"/><Relationship Id="rId11" Type="http://schemas.openxmlformats.org/officeDocument/2006/relationships/image" Target="../media/image4.jpg"/><Relationship Id="rId5" Type="http://schemas.microsoft.com/office/2007/relationships/media" Target="../media/media7.mp3"/><Relationship Id="rId10" Type="http://schemas.openxmlformats.org/officeDocument/2006/relationships/notesSlide" Target="../notesSlides/notesSlide5.xml"/><Relationship Id="rId4" Type="http://schemas.openxmlformats.org/officeDocument/2006/relationships/audio" Target="../media/media6.mp3"/><Relationship Id="rId9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9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6" Type="http://schemas.openxmlformats.org/officeDocument/2006/relationships/audio" Target="../media/media10.mp3"/><Relationship Id="rId11" Type="http://schemas.openxmlformats.org/officeDocument/2006/relationships/image" Target="../media/image5.png"/><Relationship Id="rId5" Type="http://schemas.microsoft.com/office/2007/relationships/media" Target="../media/media10.mp3"/><Relationship Id="rId10" Type="http://schemas.openxmlformats.org/officeDocument/2006/relationships/notesSlide" Target="../notesSlides/notesSlide6.xml"/><Relationship Id="rId4" Type="http://schemas.openxmlformats.org/officeDocument/2006/relationships/audio" Target="../media/media9.mp3"/><Relationship Id="rId9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media13.mp3"/><Relationship Id="rId13" Type="http://schemas.openxmlformats.org/officeDocument/2006/relationships/image" Target="../media/image3.png"/><Relationship Id="rId3" Type="http://schemas.microsoft.com/office/2007/relationships/media" Target="../media/media4.mp3"/><Relationship Id="rId7" Type="http://schemas.microsoft.com/office/2007/relationships/media" Target="../media/media13.mp3"/><Relationship Id="rId12" Type="http://schemas.openxmlformats.org/officeDocument/2006/relationships/image" Target="../media/image2.jpg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6" Type="http://schemas.openxmlformats.org/officeDocument/2006/relationships/audio" Target="../media/media12.mp3"/><Relationship Id="rId11" Type="http://schemas.openxmlformats.org/officeDocument/2006/relationships/image" Target="../media/image6.png"/><Relationship Id="rId5" Type="http://schemas.microsoft.com/office/2007/relationships/media" Target="../media/media12.mp3"/><Relationship Id="rId10" Type="http://schemas.openxmlformats.org/officeDocument/2006/relationships/notesSlide" Target="../notesSlides/notesSlide7.xml"/><Relationship Id="rId4" Type="http://schemas.openxmlformats.org/officeDocument/2006/relationships/audio" Target="../media/media4.mp3"/><Relationship Id="rId9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3.png"/><Relationship Id="rId3" Type="http://schemas.microsoft.com/office/2007/relationships/media" Target="../media/media15.mp3"/><Relationship Id="rId7" Type="http://schemas.microsoft.com/office/2007/relationships/media" Target="../media/media4.mp3"/><Relationship Id="rId12" Type="http://schemas.openxmlformats.org/officeDocument/2006/relationships/image" Target="../media/image2.jpg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6" Type="http://schemas.openxmlformats.org/officeDocument/2006/relationships/audio" Target="../media/media16.mp3"/><Relationship Id="rId11" Type="http://schemas.openxmlformats.org/officeDocument/2006/relationships/image" Target="../media/image7.jpg"/><Relationship Id="rId5" Type="http://schemas.microsoft.com/office/2007/relationships/media" Target="../media/media16.mp3"/><Relationship Id="rId10" Type="http://schemas.openxmlformats.org/officeDocument/2006/relationships/notesSlide" Target="../notesSlides/notesSlide8.xml"/><Relationship Id="rId4" Type="http://schemas.openxmlformats.org/officeDocument/2006/relationships/audio" Target="../media/media15.mp3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b="1" dirty="0">
                <a:solidFill>
                  <a:srgbClr val="38761D"/>
                </a:solidFill>
                <a:latin typeface="Amatic SC"/>
                <a:ea typeface="Amatic SC"/>
                <a:cs typeface="Amatic SC"/>
                <a:sym typeface="Amatic SC"/>
              </a:rPr>
              <a:t>DLI ACQUISITION COLLABORATION</a:t>
            </a:r>
            <a:endParaRPr sz="5100" b="1" dirty="0">
              <a:solidFill>
                <a:srgbClr val="3DAFDC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55" name="Google Shape;55;p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97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81"/>
              <a:buFont typeface="Arial"/>
              <a:buNone/>
            </a:pPr>
            <a:r>
              <a:rPr lang="en-US"/>
              <a:t>PREFERENCE </a:t>
            </a:r>
            <a:r>
              <a:rPr lang="en-US" dirty="0"/>
              <a:t>SLIDES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75"/>
              <a:buFont typeface="Arial"/>
              <a:buNone/>
            </a:pPr>
            <a:r>
              <a:rPr lang="en-US" sz="1600" dirty="0"/>
              <a:t>Updated: 5/31/2023 (Stephanie/Patrick)</a:t>
            </a:r>
            <a:endParaRPr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5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18325" y="199613"/>
            <a:ext cx="7707349" cy="385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5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5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CCCE6B0-F5A6-11B3-D8D1-BBC1556F06D3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2D2B9A0-2006-792A-8C99-08C217016B6A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53B8D4B5-4D31-3BAF-3939-77E6782F55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952177" y="0"/>
            <a:ext cx="194850" cy="194850"/>
          </a:xfrm>
          <a:prstGeom prst="rect">
            <a:avLst/>
          </a:prstGeom>
        </p:spPr>
      </p:pic>
      <p:pic>
        <p:nvPicPr>
          <p:cNvPr id="2" name="Slide 9, Cosa 1">
            <a:hlinkClick r:id="" action="ppaction://media"/>
            <a:extLst>
              <a:ext uri="{FF2B5EF4-FFF2-40B4-BE49-F238E27FC236}">
                <a16:creationId xmlns:a16="http://schemas.microsoft.com/office/drawing/2014/main" id="{88634063-78B3-FD0C-652B-86AED9FEB42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2188" y="4544652"/>
            <a:ext cx="194850" cy="194850"/>
          </a:xfrm>
          <a:prstGeom prst="rect">
            <a:avLst/>
          </a:prstGeom>
        </p:spPr>
      </p:pic>
      <p:pic>
        <p:nvPicPr>
          <p:cNvPr id="3" name="Slide 9, Cosa 2">
            <a:hlinkClick r:id="" action="ppaction://media"/>
            <a:extLst>
              <a:ext uri="{FF2B5EF4-FFF2-40B4-BE49-F238E27FC236}">
                <a16:creationId xmlns:a16="http://schemas.microsoft.com/office/drawing/2014/main" id="{3CAE4ADA-4FE6-F875-E444-59EEA268C7F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56339" y="4855489"/>
            <a:ext cx="191675" cy="191675"/>
          </a:xfrm>
          <a:prstGeom prst="rect">
            <a:avLst/>
          </a:prstGeom>
        </p:spPr>
      </p:pic>
      <p:pic>
        <p:nvPicPr>
          <p:cNvPr id="8" name="Slide 9, Prompt">
            <a:hlinkClick r:id="" action="ppaction://media"/>
            <a:extLst>
              <a:ext uri="{FF2B5EF4-FFF2-40B4-BE49-F238E27FC236}">
                <a16:creationId xmlns:a16="http://schemas.microsoft.com/office/drawing/2014/main" id="{7F974197-F618-B728-7973-F1E9E98F8A4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525" y="1588"/>
            <a:ext cx="193262" cy="1932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564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524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524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40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604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604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g24a7e774853_0_60"/>
          <p:cNvPicPr preferRelativeResize="0"/>
          <p:nvPr/>
        </p:nvPicPr>
        <p:blipFill rotWithShape="1">
          <a:blip r:embed="rId11">
            <a:alphaModFix/>
          </a:blip>
          <a:srcRect l="44065"/>
          <a:stretch/>
        </p:blipFill>
        <p:spPr>
          <a:xfrm>
            <a:off x="2504650" y="67400"/>
            <a:ext cx="4294726" cy="3933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24a7e774853_0_60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24a7e774853_0_60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B2BD32FA-C3FF-4529-1E67-956B231D66B2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6C1C21D-5DD5-3693-F357-276B24391512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10, Prompt">
            <a:hlinkClick r:id="" action="ppaction://media"/>
            <a:extLst>
              <a:ext uri="{FF2B5EF4-FFF2-40B4-BE49-F238E27FC236}">
                <a16:creationId xmlns:a16="http://schemas.microsoft.com/office/drawing/2014/main" id="{67789F75-5988-07AD-66C1-9482529D6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525" y="1588"/>
            <a:ext cx="341494" cy="341494"/>
          </a:xfrm>
          <a:prstGeom prst="rect">
            <a:avLst/>
          </a:prstGeom>
        </p:spPr>
      </p:pic>
      <p:pic>
        <p:nvPicPr>
          <p:cNvPr id="7" name="Slide 10, Cosa 1">
            <a:hlinkClick r:id="" action="ppaction://media"/>
            <a:extLst>
              <a:ext uri="{FF2B5EF4-FFF2-40B4-BE49-F238E27FC236}">
                <a16:creationId xmlns:a16="http://schemas.microsoft.com/office/drawing/2014/main" id="{17942E8F-8E6F-09F5-4888-3F2028BB8B4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7275" y="4730077"/>
            <a:ext cx="338319" cy="338319"/>
          </a:xfrm>
          <a:prstGeom prst="rect">
            <a:avLst/>
          </a:prstGeom>
        </p:spPr>
      </p:pic>
      <p:pic>
        <p:nvPicPr>
          <p:cNvPr id="8" name="Slide 10, Cosa 2">
            <a:hlinkClick r:id="" action="ppaction://media"/>
            <a:extLst>
              <a:ext uri="{FF2B5EF4-FFF2-40B4-BE49-F238E27FC236}">
                <a16:creationId xmlns:a16="http://schemas.microsoft.com/office/drawing/2014/main" id="{020C736B-6912-E9B6-6B8D-CB52F7970BA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0541" y="4730077"/>
            <a:ext cx="338319" cy="338319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C0B50BC8-401F-3145-AB94-5D88BF83A5F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68577" y="3175"/>
            <a:ext cx="338319" cy="3383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246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4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742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742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61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862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862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g24a7e774853_0_70"/>
          <p:cNvPicPr preferRelativeResize="0"/>
          <p:nvPr/>
        </p:nvPicPr>
        <p:blipFill rotWithShape="1">
          <a:blip r:embed="rId11">
            <a:alphaModFix/>
          </a:blip>
          <a:srcRect l="49874"/>
          <a:stretch/>
        </p:blipFill>
        <p:spPr>
          <a:xfrm>
            <a:off x="2436463" y="949925"/>
            <a:ext cx="4271074" cy="324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24a7e774853_0_70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24a7e774853_0_70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7DE1CB0-DB88-57B4-0AD8-C2C4D9E0505F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C60DD1-101A-31B3-4DAF-D747258FD40C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11, Prompt">
            <a:hlinkClick r:id="" action="ppaction://media"/>
            <a:extLst>
              <a:ext uri="{FF2B5EF4-FFF2-40B4-BE49-F238E27FC236}">
                <a16:creationId xmlns:a16="http://schemas.microsoft.com/office/drawing/2014/main" id="{39C2AD5C-87B0-A14E-63F7-5FA85108F1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525" y="1588"/>
            <a:ext cx="325550" cy="325550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B9FF8F9D-D824-0986-5429-97ADDE40EF7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12100" y="3175"/>
            <a:ext cx="322375" cy="322375"/>
          </a:xfrm>
          <a:prstGeom prst="rect">
            <a:avLst/>
          </a:prstGeom>
        </p:spPr>
      </p:pic>
      <p:pic>
        <p:nvPicPr>
          <p:cNvPr id="3" name="Slide 11, Cosa 1">
            <a:hlinkClick r:id="" action="ppaction://media"/>
            <a:extLst>
              <a:ext uri="{FF2B5EF4-FFF2-40B4-BE49-F238E27FC236}">
                <a16:creationId xmlns:a16="http://schemas.microsoft.com/office/drawing/2014/main" id="{F277C69E-7D87-612E-EB09-FC944127ADA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0185" y="4790138"/>
            <a:ext cx="322375" cy="322375"/>
          </a:xfrm>
          <a:prstGeom prst="rect">
            <a:avLst/>
          </a:prstGeom>
        </p:spPr>
      </p:pic>
      <p:pic>
        <p:nvPicPr>
          <p:cNvPr id="10" name="Slide 11, Cosa 2">
            <a:hlinkClick r:id="" action="ppaction://media"/>
            <a:extLst>
              <a:ext uri="{FF2B5EF4-FFF2-40B4-BE49-F238E27FC236}">
                <a16:creationId xmlns:a16="http://schemas.microsoft.com/office/drawing/2014/main" id="{C095E30C-7F3E-F8D0-A347-FE2B923D87E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981" y="4790137"/>
            <a:ext cx="322375" cy="322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78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308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308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74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52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052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3"/>
          <p:cNvPicPr preferRelativeResize="0"/>
          <p:nvPr/>
        </p:nvPicPr>
        <p:blipFill rotWithShape="1">
          <a:blip r:embed="rId11">
            <a:alphaModFix/>
          </a:blip>
          <a:srcRect t="-5260" r="59068" b="5260"/>
          <a:stretch/>
        </p:blipFill>
        <p:spPr>
          <a:xfrm>
            <a:off x="2856762" y="701150"/>
            <a:ext cx="3648276" cy="374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"/>
          <p:cNvSpPr/>
          <p:nvPr/>
        </p:nvSpPr>
        <p:spPr>
          <a:xfrm>
            <a:off x="2659875" y="1054200"/>
            <a:ext cx="722400" cy="4404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3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3E8A62A-E338-ADE4-0C4E-F8418C5A75A2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2506D7-13C4-DC3F-3B03-DDF4DD61C3C6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12, Prompt">
            <a:hlinkClick r:id="" action="ppaction://media"/>
            <a:extLst>
              <a:ext uri="{FF2B5EF4-FFF2-40B4-BE49-F238E27FC236}">
                <a16:creationId xmlns:a16="http://schemas.microsoft.com/office/drawing/2014/main" id="{86AAB7E5-CFA8-3776-AADD-42676B192A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525" y="1588"/>
            <a:ext cx="325550" cy="325550"/>
          </a:xfrm>
          <a:prstGeom prst="rect">
            <a:avLst/>
          </a:prstGeom>
        </p:spPr>
      </p:pic>
      <p:pic>
        <p:nvPicPr>
          <p:cNvPr id="8" name="Slide 12, Cosa 2">
            <a:hlinkClick r:id="" action="ppaction://media"/>
            <a:extLst>
              <a:ext uri="{FF2B5EF4-FFF2-40B4-BE49-F238E27FC236}">
                <a16:creationId xmlns:a16="http://schemas.microsoft.com/office/drawing/2014/main" id="{39784556-FC14-138A-FC2D-45309E918DA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981" y="4817596"/>
            <a:ext cx="322375" cy="322375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F3A9FAB7-9000-23CF-6139-119B49F933C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18450" y="1588"/>
            <a:ext cx="325550" cy="325550"/>
          </a:xfrm>
          <a:prstGeom prst="rect">
            <a:avLst/>
          </a:prstGeom>
        </p:spPr>
      </p:pic>
      <p:pic>
        <p:nvPicPr>
          <p:cNvPr id="11" name="Record (online-voice-recorder.com)">
            <a:hlinkClick r:id="" action="ppaction://media"/>
            <a:extLst>
              <a:ext uri="{FF2B5EF4-FFF2-40B4-BE49-F238E27FC236}">
                <a16:creationId xmlns:a16="http://schemas.microsoft.com/office/drawing/2014/main" id="{5B1641FE-A1CE-51CE-7519-4125AC8E9C6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8644" y="4744096"/>
            <a:ext cx="322375" cy="322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768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12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896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896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463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528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528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24a7e774853_0_77"/>
          <p:cNvPicPr preferRelativeResize="0"/>
          <p:nvPr/>
        </p:nvPicPr>
        <p:blipFill rotWithShape="1">
          <a:blip r:embed="rId11">
            <a:alphaModFix/>
          </a:blip>
          <a:srcRect t="6913" b="5244"/>
          <a:stretch/>
        </p:blipFill>
        <p:spPr>
          <a:xfrm>
            <a:off x="2984650" y="445025"/>
            <a:ext cx="3155300" cy="451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24a7e774853_0_77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24a7e774853_0_77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EA19801-A55B-F1BC-D9D7-9FE3E3926A90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CE40390-5C33-554E-6F6D-00B91E852502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13, Prompt">
            <a:hlinkClick r:id="" action="ppaction://media"/>
            <a:extLst>
              <a:ext uri="{FF2B5EF4-FFF2-40B4-BE49-F238E27FC236}">
                <a16:creationId xmlns:a16="http://schemas.microsoft.com/office/drawing/2014/main" id="{50204C4C-20EA-BB78-FA03-EFDE311153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46256" cy="346256"/>
          </a:xfrm>
          <a:prstGeom prst="rect">
            <a:avLst/>
          </a:prstGeom>
        </p:spPr>
      </p:pic>
      <p:pic>
        <p:nvPicPr>
          <p:cNvPr id="7" name="Slide 13, Cosa 1">
            <a:hlinkClick r:id="" action="ppaction://media"/>
            <a:extLst>
              <a:ext uri="{FF2B5EF4-FFF2-40B4-BE49-F238E27FC236}">
                <a16:creationId xmlns:a16="http://schemas.microsoft.com/office/drawing/2014/main" id="{E811EE77-DAA7-AD7F-F16F-0C7AD95C380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7275" y="4720215"/>
            <a:ext cx="346256" cy="346256"/>
          </a:xfrm>
          <a:prstGeom prst="rect">
            <a:avLst/>
          </a:prstGeom>
        </p:spPr>
      </p:pic>
      <p:pic>
        <p:nvPicPr>
          <p:cNvPr id="8" name="Slide 13, Cosa 2">
            <a:hlinkClick r:id="" action="ppaction://media"/>
            <a:extLst>
              <a:ext uri="{FF2B5EF4-FFF2-40B4-BE49-F238E27FC236}">
                <a16:creationId xmlns:a16="http://schemas.microsoft.com/office/drawing/2014/main" id="{480F8D46-02B9-2199-E9ED-C7031C06EA7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19547" y="4761295"/>
            <a:ext cx="346256" cy="346256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3F2C3DCE-DD61-5D7C-40A4-AA4DD8E047C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981" y="0"/>
            <a:ext cx="346256" cy="3462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78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5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356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356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43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788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788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24a7e774853_0_123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861125" y="502450"/>
            <a:ext cx="2845674" cy="3537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4a7e774853_0_123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24a7e774853_0_123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60EAE2E-A0D2-6B42-34BD-6C9250761C7B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BD4FB19-A60C-6863-2CEF-2CC8DE8D3AE9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14, Prompt">
            <a:hlinkClick r:id="" action="ppaction://media"/>
            <a:extLst>
              <a:ext uri="{FF2B5EF4-FFF2-40B4-BE49-F238E27FC236}">
                <a16:creationId xmlns:a16="http://schemas.microsoft.com/office/drawing/2014/main" id="{9FC047F4-9CAB-AF1E-3067-53981D5837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39621" cy="339621"/>
          </a:xfrm>
          <a:prstGeom prst="rect">
            <a:avLst/>
          </a:prstGeom>
        </p:spPr>
      </p:pic>
      <p:pic>
        <p:nvPicPr>
          <p:cNvPr id="7" name="Slide 14, Cosa 1">
            <a:hlinkClick r:id="" action="ppaction://media"/>
            <a:extLst>
              <a:ext uri="{FF2B5EF4-FFF2-40B4-BE49-F238E27FC236}">
                <a16:creationId xmlns:a16="http://schemas.microsoft.com/office/drawing/2014/main" id="{EFA9A392-1E96-DDE3-01BC-35DA5EA3979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514" y="4726850"/>
            <a:ext cx="339621" cy="339621"/>
          </a:xfrm>
          <a:prstGeom prst="rect">
            <a:avLst/>
          </a:prstGeom>
        </p:spPr>
      </p:pic>
      <p:pic>
        <p:nvPicPr>
          <p:cNvPr id="8" name="Slide 14, Cosa 2">
            <a:hlinkClick r:id="" action="ppaction://media"/>
            <a:extLst>
              <a:ext uri="{FF2B5EF4-FFF2-40B4-BE49-F238E27FC236}">
                <a16:creationId xmlns:a16="http://schemas.microsoft.com/office/drawing/2014/main" id="{EB2DA189-BA82-2397-F57B-64237E1130B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89890" y="4803878"/>
            <a:ext cx="339621" cy="339621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3FED2B0C-D3A2-CF8B-93B1-2A7A1C2E1778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89889" y="4763"/>
            <a:ext cx="339621" cy="3396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168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6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832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832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1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944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944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g24a7e774853_0_84"/>
          <p:cNvPicPr preferRelativeResize="0"/>
          <p:nvPr/>
        </p:nvPicPr>
        <p:blipFill rotWithShape="1">
          <a:blip r:embed="rId11">
            <a:alphaModFix/>
          </a:blip>
          <a:srcRect r="58260"/>
          <a:stretch/>
        </p:blipFill>
        <p:spPr>
          <a:xfrm>
            <a:off x="3393600" y="651675"/>
            <a:ext cx="2356801" cy="397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24a7e774853_0_84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g24a7e774853_0_84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3CB3A23-2A24-AD35-5AFB-A5F546EC141E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4167C4-6A17-998B-C4E1-E0A13DB1291F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258ACD26-5670-A4F0-3B00-37BBD23285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09376" y="4763"/>
            <a:ext cx="434624" cy="434624"/>
          </a:xfrm>
          <a:prstGeom prst="rect">
            <a:avLst/>
          </a:prstGeom>
        </p:spPr>
      </p:pic>
      <p:pic>
        <p:nvPicPr>
          <p:cNvPr id="6" name="Slide 15, Prompt">
            <a:hlinkClick r:id="" action="ppaction://media"/>
            <a:extLst>
              <a:ext uri="{FF2B5EF4-FFF2-40B4-BE49-F238E27FC236}">
                <a16:creationId xmlns:a16="http://schemas.microsoft.com/office/drawing/2014/main" id="{9870EC2D-A005-8ADE-9B09-BBF1D437324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0"/>
            <a:ext cx="249382" cy="249382"/>
          </a:xfrm>
          <a:prstGeom prst="rect">
            <a:avLst/>
          </a:prstGeom>
        </p:spPr>
      </p:pic>
      <p:pic>
        <p:nvPicPr>
          <p:cNvPr id="10" name="Slide 15, Cosa 1">
            <a:hlinkClick r:id="" action="ppaction://media"/>
            <a:extLst>
              <a:ext uri="{FF2B5EF4-FFF2-40B4-BE49-F238E27FC236}">
                <a16:creationId xmlns:a16="http://schemas.microsoft.com/office/drawing/2014/main" id="{0EAEE69F-1CCF-8FFE-BA3B-6D96C0500000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25485" y="4741649"/>
            <a:ext cx="247794" cy="247794"/>
          </a:xfrm>
          <a:prstGeom prst="rect">
            <a:avLst/>
          </a:prstGeom>
        </p:spPr>
      </p:pic>
      <p:pic>
        <p:nvPicPr>
          <p:cNvPr id="11" name="Slide 15, Cosa 2">
            <a:hlinkClick r:id="" action="ppaction://media"/>
            <a:extLst>
              <a:ext uri="{FF2B5EF4-FFF2-40B4-BE49-F238E27FC236}">
                <a16:creationId xmlns:a16="http://schemas.microsoft.com/office/drawing/2014/main" id="{68A8245D-3805-431A-09DB-B5690143B5B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35803" y="4827430"/>
            <a:ext cx="247794" cy="247794"/>
          </a:xfrm>
          <a:prstGeom prst="rect">
            <a:avLst/>
          </a:prstGeom>
        </p:spPr>
      </p:pic>
      <p:pic>
        <p:nvPicPr>
          <p:cNvPr id="12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0F7DD7F8-9C8B-802B-2210-F86E40AB1C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89889" y="4763"/>
            <a:ext cx="339621" cy="33962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858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64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506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506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52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34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034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6"/>
          <p:cNvPicPr preferRelativeResize="0"/>
          <p:nvPr/>
        </p:nvPicPr>
        <p:blipFill rotWithShape="1">
          <a:blip r:embed="rId11">
            <a:alphaModFix/>
          </a:blip>
          <a:srcRect l="48407"/>
          <a:stretch/>
        </p:blipFill>
        <p:spPr>
          <a:xfrm>
            <a:off x="2741087" y="492113"/>
            <a:ext cx="3879625" cy="415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6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6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C668EFF4-0FEE-4CD5-A397-FA8EBC21124A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EA11A-0208-0767-66B4-93AAB6F93C0A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Slide 17, Prompt">
            <a:hlinkClick r:id="" action="ppaction://media"/>
            <a:extLst>
              <a:ext uri="{FF2B5EF4-FFF2-40B4-BE49-F238E27FC236}">
                <a16:creationId xmlns:a16="http://schemas.microsoft.com/office/drawing/2014/main" id="{8400D463-DF44-BB10-4FBC-E6701C4894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588" y="0"/>
            <a:ext cx="249382" cy="249382"/>
          </a:xfrm>
          <a:prstGeom prst="rect">
            <a:avLst/>
          </a:prstGeom>
        </p:spPr>
      </p:pic>
      <p:pic>
        <p:nvPicPr>
          <p:cNvPr id="3" name="Slide 17, Cosa 1">
            <a:hlinkClick r:id="" action="ppaction://media"/>
            <a:extLst>
              <a:ext uri="{FF2B5EF4-FFF2-40B4-BE49-F238E27FC236}">
                <a16:creationId xmlns:a16="http://schemas.microsoft.com/office/drawing/2014/main" id="{94BA200F-0470-E92F-9702-CE03874FD4A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3225" y="4741649"/>
            <a:ext cx="247794" cy="247794"/>
          </a:xfrm>
          <a:prstGeom prst="rect">
            <a:avLst/>
          </a:prstGeom>
        </p:spPr>
      </p:pic>
      <p:pic>
        <p:nvPicPr>
          <p:cNvPr id="10" name="Slide 17, Cosa 2">
            <a:hlinkClick r:id="" action="ppaction://media"/>
            <a:extLst>
              <a:ext uri="{FF2B5EF4-FFF2-40B4-BE49-F238E27FC236}">
                <a16:creationId xmlns:a16="http://schemas.microsoft.com/office/drawing/2014/main" id="{01944776-94F7-3835-1424-26A57C466C6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87740" y="4751614"/>
            <a:ext cx="249382" cy="249382"/>
          </a:xfrm>
          <a:prstGeom prst="rect">
            <a:avLst/>
          </a:prstGeom>
        </p:spPr>
      </p:pic>
      <p:pic>
        <p:nvPicPr>
          <p:cNvPr id="11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818D3C56-05A9-9CA0-7002-8A92C422CC8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97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2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242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242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32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570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570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g24a7e774853_0_91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806063" y="990675"/>
            <a:ext cx="4099075" cy="376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24a7e774853_0_91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24a7e774853_0_91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64E9648-5177-78ED-4E53-5229433F7180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98043C3-DA93-5042-542E-17842BC9C1B9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17, Prompt">
            <a:hlinkClick r:id="" action="ppaction://media"/>
            <a:extLst>
              <a:ext uri="{FF2B5EF4-FFF2-40B4-BE49-F238E27FC236}">
                <a16:creationId xmlns:a16="http://schemas.microsoft.com/office/drawing/2014/main" id="{4AC77063-6E50-78D0-96F4-D083C9E5E4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46256" cy="346256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88267A51-E621-C8CC-7573-65B5B45DD06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  <p:pic>
        <p:nvPicPr>
          <p:cNvPr id="10" name="Slide 17, Cosa 1">
            <a:hlinkClick r:id="" action="ppaction://media"/>
            <a:extLst>
              <a:ext uri="{FF2B5EF4-FFF2-40B4-BE49-F238E27FC236}">
                <a16:creationId xmlns:a16="http://schemas.microsoft.com/office/drawing/2014/main" id="{07A99126-A546-CBFD-C716-3265034F545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3841" y="4759425"/>
            <a:ext cx="346256" cy="346256"/>
          </a:xfrm>
          <a:prstGeom prst="rect">
            <a:avLst/>
          </a:prstGeom>
        </p:spPr>
      </p:pic>
      <p:pic>
        <p:nvPicPr>
          <p:cNvPr id="11" name="Slide 17, Cosa 2">
            <a:hlinkClick r:id="" action="ppaction://media"/>
            <a:extLst>
              <a:ext uri="{FF2B5EF4-FFF2-40B4-BE49-F238E27FC236}">
                <a16:creationId xmlns:a16="http://schemas.microsoft.com/office/drawing/2014/main" id="{D352EE08-4261-DC5B-F772-0850FE145E7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19547" y="4778199"/>
            <a:ext cx="346256" cy="3462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97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330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33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52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858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858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g24a7e774853_0_9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418125" y="152400"/>
            <a:ext cx="3826325" cy="43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g24a7e774853_0_98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g24a7e774853_0_98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6FC51BC-7889-011A-2AA4-9FD1FB713C29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05A4033-47E2-FA02-09EF-DDB27005D15C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18, Prompt">
            <a:hlinkClick r:id="" action="ppaction://media"/>
            <a:extLst>
              <a:ext uri="{FF2B5EF4-FFF2-40B4-BE49-F238E27FC236}">
                <a16:creationId xmlns:a16="http://schemas.microsoft.com/office/drawing/2014/main" id="{B45D182F-314C-C132-D666-D89DB9E8B1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50" y="4763"/>
            <a:ext cx="351497" cy="351497"/>
          </a:xfrm>
          <a:prstGeom prst="rect">
            <a:avLst/>
          </a:prstGeom>
        </p:spPr>
      </p:pic>
      <p:pic>
        <p:nvPicPr>
          <p:cNvPr id="7" name="Slide 18, Cosa 1">
            <a:hlinkClick r:id="" action="ppaction://media"/>
            <a:extLst>
              <a:ext uri="{FF2B5EF4-FFF2-40B4-BE49-F238E27FC236}">
                <a16:creationId xmlns:a16="http://schemas.microsoft.com/office/drawing/2014/main" id="{943C0752-D6D6-2E27-9988-80A05403395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5276" y="4718772"/>
            <a:ext cx="351497" cy="351497"/>
          </a:xfrm>
          <a:prstGeom prst="rect">
            <a:avLst/>
          </a:prstGeom>
        </p:spPr>
      </p:pic>
      <p:pic>
        <p:nvPicPr>
          <p:cNvPr id="8" name="Slide 18, Cosa 2">
            <a:hlinkClick r:id="" action="ppaction://media"/>
            <a:extLst>
              <a:ext uri="{FF2B5EF4-FFF2-40B4-BE49-F238E27FC236}">
                <a16:creationId xmlns:a16="http://schemas.microsoft.com/office/drawing/2014/main" id="{B62DBBE2-A7D1-AA4A-4163-05BCE7C8118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67227" y="4718772"/>
            <a:ext cx="351497" cy="351497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3AB7644D-F88D-19D8-4F1E-C646A176A1F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873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92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801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801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6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417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417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FCAD11-80E5-73C6-B29D-D8D451B4E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Instructions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4B0BD2-E093-BFF7-FBC8-990B8196E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Great job! Now, you will see more pictures.</a:t>
            </a:r>
          </a:p>
          <a:p>
            <a:r>
              <a:rPr lang="en-US" dirty="0"/>
              <a:t>You will hear some questions about the pictures.</a:t>
            </a:r>
          </a:p>
          <a:p>
            <a:r>
              <a:rPr lang="en-US" dirty="0"/>
              <a:t>This time, two friends who are learning Spanish, Cosa 1 and Cosa 2, will answer the questions.</a:t>
            </a:r>
          </a:p>
          <a:p>
            <a:r>
              <a:rPr lang="en-US" dirty="0"/>
              <a:t>Please tell us each time if Cosa 1 or Cosa 2 answers the question better.</a:t>
            </a:r>
          </a:p>
          <a:p>
            <a:r>
              <a:rPr lang="en-US" dirty="0"/>
              <a:t>We will practice now on the next slide!</a:t>
            </a:r>
          </a:p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079752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g24a7e774853_0_109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59900" y="279076"/>
            <a:ext cx="8224175" cy="329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24a7e774853_0_109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24a7e774853_0_109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C21E9DF-EE10-A826-3F6B-F373145969BC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C128B88-F6DD-0772-1A58-42BC656A0A1D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Slide 19, Prompt">
            <a:hlinkClick r:id="" action="ppaction://media"/>
            <a:extLst>
              <a:ext uri="{FF2B5EF4-FFF2-40B4-BE49-F238E27FC236}">
                <a16:creationId xmlns:a16="http://schemas.microsoft.com/office/drawing/2014/main" id="{94A55927-8047-491A-0EC7-70A5CB7ECD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51497" cy="351497"/>
          </a:xfrm>
          <a:prstGeom prst="rect">
            <a:avLst/>
          </a:prstGeom>
        </p:spPr>
      </p:pic>
      <p:pic>
        <p:nvPicPr>
          <p:cNvPr id="15" name="Slide 19, Cosa 1">
            <a:hlinkClick r:id="" action="ppaction://media"/>
            <a:extLst>
              <a:ext uri="{FF2B5EF4-FFF2-40B4-BE49-F238E27FC236}">
                <a16:creationId xmlns:a16="http://schemas.microsoft.com/office/drawing/2014/main" id="{3B88BD94-5DB4-AF2C-9BB3-DB69D465A3C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5576" y="4775578"/>
            <a:ext cx="351497" cy="351497"/>
          </a:xfrm>
          <a:prstGeom prst="rect">
            <a:avLst/>
          </a:prstGeom>
        </p:spPr>
      </p:pic>
      <p:pic>
        <p:nvPicPr>
          <p:cNvPr id="16" name="Slide 19, Cosa 2">
            <a:hlinkClick r:id="" action="ppaction://media"/>
            <a:extLst>
              <a:ext uri="{FF2B5EF4-FFF2-40B4-BE49-F238E27FC236}">
                <a16:creationId xmlns:a16="http://schemas.microsoft.com/office/drawing/2014/main" id="{DCA281F9-2FE9-DC2B-CC41-C0B91ED63DE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08925" y="4814169"/>
            <a:ext cx="274313" cy="274313"/>
          </a:xfrm>
          <a:prstGeom prst="rect">
            <a:avLst/>
          </a:prstGeom>
        </p:spPr>
      </p:pic>
      <p:pic>
        <p:nvPicPr>
          <p:cNvPr id="17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AEA8FD45-0C6F-5FC1-788D-B9713D23C5B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381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13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517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517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4632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149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149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9"/>
          <p:cNvPicPr preferRelativeResize="0"/>
          <p:nvPr/>
        </p:nvPicPr>
        <p:blipFill rotWithShape="1">
          <a:blip r:embed="rId11">
            <a:alphaModFix/>
          </a:blip>
          <a:srcRect l="50065" t="8955" r="5476" b="14366"/>
          <a:stretch/>
        </p:blipFill>
        <p:spPr>
          <a:xfrm>
            <a:off x="3304449" y="0"/>
            <a:ext cx="3528475" cy="40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9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9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E4FE0E0-D3C5-6927-5CE4-6EBA87968003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55D10EF-C576-8300-5546-5ADDD26F747F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20, Prompt">
            <a:hlinkClick r:id="" action="ppaction://media"/>
            <a:extLst>
              <a:ext uri="{FF2B5EF4-FFF2-40B4-BE49-F238E27FC236}">
                <a16:creationId xmlns:a16="http://schemas.microsoft.com/office/drawing/2014/main" id="{7978E950-6405-64CD-5C20-A54738BA4E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175" y="4763"/>
            <a:ext cx="446499" cy="446499"/>
          </a:xfrm>
          <a:prstGeom prst="rect">
            <a:avLst/>
          </a:prstGeom>
        </p:spPr>
      </p:pic>
      <p:pic>
        <p:nvPicPr>
          <p:cNvPr id="7" name="Slide 20, Cosa 1">
            <a:hlinkClick r:id="" action="ppaction://media"/>
            <a:extLst>
              <a:ext uri="{FF2B5EF4-FFF2-40B4-BE49-F238E27FC236}">
                <a16:creationId xmlns:a16="http://schemas.microsoft.com/office/drawing/2014/main" id="{F6554D2F-CB41-6D88-ADA2-1CD10F4F9F4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175" y="4697001"/>
            <a:ext cx="446499" cy="446499"/>
          </a:xfrm>
          <a:prstGeom prst="rect">
            <a:avLst/>
          </a:prstGeom>
        </p:spPr>
      </p:pic>
      <p:pic>
        <p:nvPicPr>
          <p:cNvPr id="8" name="Slide 20, Cosa 2">
            <a:hlinkClick r:id="" action="ppaction://media"/>
            <a:extLst>
              <a:ext uri="{FF2B5EF4-FFF2-40B4-BE49-F238E27FC236}">
                <a16:creationId xmlns:a16="http://schemas.microsoft.com/office/drawing/2014/main" id="{C1291909-A5EA-4676-346E-B9163F78887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697501" y="4697000"/>
            <a:ext cx="446499" cy="446499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146B1434-CA6A-4BC4-AD59-568C700E68E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351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77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127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127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45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639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639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g24a7e774853_0_116"/>
          <p:cNvPicPr preferRelativeResize="0"/>
          <p:nvPr/>
        </p:nvPicPr>
        <p:blipFill rotWithShape="1">
          <a:blip r:embed="rId11">
            <a:alphaModFix/>
          </a:blip>
          <a:srcRect t="3421" r="32037" b="43618"/>
          <a:stretch/>
        </p:blipFill>
        <p:spPr>
          <a:xfrm>
            <a:off x="2177500" y="878800"/>
            <a:ext cx="5006801" cy="3131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24a7e774853_0_116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24a7e774853_0_116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295102B9-B8D6-35A0-1CFA-5648128D91BB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89D8293-6A40-5CB1-3F6E-31811385F572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Slide 21, Prompt">
            <a:hlinkClick r:id="" action="ppaction://media"/>
            <a:extLst>
              <a:ext uri="{FF2B5EF4-FFF2-40B4-BE49-F238E27FC236}">
                <a16:creationId xmlns:a16="http://schemas.microsoft.com/office/drawing/2014/main" id="{973E72D1-7067-3522-7612-3B3526DE21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46256" cy="346256"/>
          </a:xfrm>
          <a:prstGeom prst="rect">
            <a:avLst/>
          </a:prstGeom>
        </p:spPr>
      </p:pic>
      <p:pic>
        <p:nvPicPr>
          <p:cNvPr id="9" name="Slide 21, Cosa 1">
            <a:hlinkClick r:id="" action="ppaction://media"/>
            <a:extLst>
              <a:ext uri="{FF2B5EF4-FFF2-40B4-BE49-F238E27FC236}">
                <a16:creationId xmlns:a16="http://schemas.microsoft.com/office/drawing/2014/main" id="{8D352253-5061-36DF-4CF2-9F816B817D5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7275" y="4778199"/>
            <a:ext cx="346256" cy="346256"/>
          </a:xfrm>
          <a:prstGeom prst="rect">
            <a:avLst/>
          </a:prstGeom>
        </p:spPr>
      </p:pic>
      <p:pic>
        <p:nvPicPr>
          <p:cNvPr id="10" name="Slide 21, Cosa 2">
            <a:hlinkClick r:id="" action="ppaction://media"/>
            <a:extLst>
              <a:ext uri="{FF2B5EF4-FFF2-40B4-BE49-F238E27FC236}">
                <a16:creationId xmlns:a16="http://schemas.microsoft.com/office/drawing/2014/main" id="{D54BBD0E-6F39-1F30-4A48-1A564AED490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981" y="4778199"/>
            <a:ext cx="346256" cy="346256"/>
          </a:xfrm>
          <a:prstGeom prst="rect">
            <a:avLst/>
          </a:prstGeom>
        </p:spPr>
      </p:pic>
      <p:pic>
        <p:nvPicPr>
          <p:cNvPr id="11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184E9BAB-13A1-8A32-C8AD-7CF9037758D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44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08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520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52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19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712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712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6" grpId="0" animBg="1"/>
      <p:bldP spid="6" grpId="1" animBg="1"/>
      <p:bldP spid="7" grpId="0" animBg="1"/>
      <p:bldP spid="7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11">
            <a:alphaModFix/>
          </a:blip>
          <a:srcRect l="53959" t="11323" r="2104"/>
          <a:stretch/>
        </p:blipFill>
        <p:spPr>
          <a:xfrm>
            <a:off x="2520043" y="716699"/>
            <a:ext cx="4103916" cy="3429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9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9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042A0952-4E77-E7A5-F04B-109AD69CC632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2A09DD1-BAF7-656B-C40F-C78980013068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22, Prompt">
            <a:hlinkClick r:id="" action="ppaction://media"/>
            <a:extLst>
              <a:ext uri="{FF2B5EF4-FFF2-40B4-BE49-F238E27FC236}">
                <a16:creationId xmlns:a16="http://schemas.microsoft.com/office/drawing/2014/main" id="{85ED0D46-56F7-DFA4-208A-FF2EEBD7B4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30312" cy="330312"/>
          </a:xfrm>
          <a:prstGeom prst="rect">
            <a:avLst/>
          </a:prstGeom>
        </p:spPr>
      </p:pic>
      <p:pic>
        <p:nvPicPr>
          <p:cNvPr id="8" name="Slide 22, Cosa 2">
            <a:hlinkClick r:id="" action="ppaction://media"/>
            <a:extLst>
              <a:ext uri="{FF2B5EF4-FFF2-40B4-BE49-F238E27FC236}">
                <a16:creationId xmlns:a16="http://schemas.microsoft.com/office/drawing/2014/main" id="{C265AEDA-8D13-A016-CC7D-3DBB43E9659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62669" y="4785377"/>
            <a:ext cx="330312" cy="330312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C029027E-DDA0-7E40-9B2E-865AEC6017C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  <p:pic>
        <p:nvPicPr>
          <p:cNvPr id="10" name="Slide 22, Cosa 1">
            <a:hlinkClick r:id="" action="ppaction://media"/>
            <a:extLst>
              <a:ext uri="{FF2B5EF4-FFF2-40B4-BE49-F238E27FC236}">
                <a16:creationId xmlns:a16="http://schemas.microsoft.com/office/drawing/2014/main" id="{80470B2B-843F-243D-E8ED-8EF65655654C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0707" y="4785377"/>
            <a:ext cx="330312" cy="3303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638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38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22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022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11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134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134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g24a7e774853_0_129"/>
          <p:cNvPicPr preferRelativeResize="0"/>
          <p:nvPr/>
        </p:nvPicPr>
        <p:blipFill rotWithShape="1">
          <a:blip r:embed="rId11">
            <a:alphaModFix/>
          </a:blip>
          <a:srcRect l="46113" t="6419" r="6258" b="5155"/>
          <a:stretch/>
        </p:blipFill>
        <p:spPr>
          <a:xfrm>
            <a:off x="3092601" y="552050"/>
            <a:ext cx="3176601" cy="360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g24a7e774853_0_129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g24a7e774853_0_129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9C075D9F-DFCD-5BD1-3197-E961AFEC1C21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1881AD9-7418-5920-A276-12FAC6EF7C08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Slide 23, Prompt">
            <a:hlinkClick r:id="" action="ppaction://media"/>
            <a:extLst>
              <a:ext uri="{FF2B5EF4-FFF2-40B4-BE49-F238E27FC236}">
                <a16:creationId xmlns:a16="http://schemas.microsoft.com/office/drawing/2014/main" id="{374495B1-1BEA-C905-8896-08CB6B9FDA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938" y="1588"/>
            <a:ext cx="229568" cy="229568"/>
          </a:xfrm>
          <a:prstGeom prst="rect">
            <a:avLst/>
          </a:prstGeom>
        </p:spPr>
      </p:pic>
      <p:pic>
        <p:nvPicPr>
          <p:cNvPr id="6" name="Slide 23, Cosa 1">
            <a:hlinkClick r:id="" action="ppaction://media"/>
            <a:extLst>
              <a:ext uri="{FF2B5EF4-FFF2-40B4-BE49-F238E27FC236}">
                <a16:creationId xmlns:a16="http://schemas.microsoft.com/office/drawing/2014/main" id="{D69A06E8-E925-00D9-AEBB-47062CDA07F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01391" y="4835749"/>
            <a:ext cx="231156" cy="231156"/>
          </a:xfrm>
          <a:prstGeom prst="rect">
            <a:avLst/>
          </a:prstGeom>
        </p:spPr>
      </p:pic>
      <p:pic>
        <p:nvPicPr>
          <p:cNvPr id="9" name="Slide 23, Cosa 2">
            <a:hlinkClick r:id="" action="ppaction://media"/>
            <a:extLst>
              <a:ext uri="{FF2B5EF4-FFF2-40B4-BE49-F238E27FC236}">
                <a16:creationId xmlns:a16="http://schemas.microsoft.com/office/drawing/2014/main" id="{9805A4C9-CB1A-C3D5-594C-D29570678B1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13041" y="4835749"/>
            <a:ext cx="229568" cy="229568"/>
          </a:xfrm>
          <a:prstGeom prst="rect">
            <a:avLst/>
          </a:prstGeom>
        </p:spPr>
      </p:pic>
      <p:pic>
        <p:nvPicPr>
          <p:cNvPr id="10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1F741306-8808-4684-D479-76E8A7D4C425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914432" y="4764"/>
            <a:ext cx="229568" cy="2295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623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69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319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319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74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63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063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48"/>
          <p:cNvPicPr preferRelativeResize="0"/>
          <p:nvPr/>
        </p:nvPicPr>
        <p:blipFill rotWithShape="1">
          <a:blip r:embed="rId11">
            <a:alphaModFix/>
          </a:blip>
          <a:srcRect l="50000"/>
          <a:stretch/>
        </p:blipFill>
        <p:spPr>
          <a:xfrm>
            <a:off x="2740375" y="669900"/>
            <a:ext cx="4419599" cy="38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8"/>
          <p:cNvSpPr/>
          <p:nvPr/>
        </p:nvSpPr>
        <p:spPr>
          <a:xfrm>
            <a:off x="4639734" y="417689"/>
            <a:ext cx="620889" cy="106115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48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48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5FA211A-25C4-5ED6-E889-D973371000EE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0856D0F-9947-569C-64AC-B001171AEBDE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Slide 24, Prompt">
            <a:hlinkClick r:id="" action="ppaction://media"/>
            <a:extLst>
              <a:ext uri="{FF2B5EF4-FFF2-40B4-BE49-F238E27FC236}">
                <a16:creationId xmlns:a16="http://schemas.microsoft.com/office/drawing/2014/main" id="{A962844D-A2D7-3347-784B-FA79899853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175" y="4763"/>
            <a:ext cx="331900" cy="331900"/>
          </a:xfrm>
          <a:prstGeom prst="rect">
            <a:avLst/>
          </a:prstGeom>
        </p:spPr>
      </p:pic>
      <p:pic>
        <p:nvPicPr>
          <p:cNvPr id="9" name="Slide 24, Cosa 1">
            <a:hlinkClick r:id="" action="ppaction://media"/>
            <a:extLst>
              <a:ext uri="{FF2B5EF4-FFF2-40B4-BE49-F238E27FC236}">
                <a16:creationId xmlns:a16="http://schemas.microsoft.com/office/drawing/2014/main" id="{DF60460C-7CF2-D206-AED1-5FD6AC40157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7275" y="4722677"/>
            <a:ext cx="331900" cy="331900"/>
          </a:xfrm>
          <a:prstGeom prst="rect">
            <a:avLst/>
          </a:prstGeom>
        </p:spPr>
      </p:pic>
      <p:pic>
        <p:nvPicPr>
          <p:cNvPr id="10" name="Slide 24, Cosa 2">
            <a:hlinkClick r:id="" action="ppaction://media"/>
            <a:extLst>
              <a:ext uri="{FF2B5EF4-FFF2-40B4-BE49-F238E27FC236}">
                <a16:creationId xmlns:a16="http://schemas.microsoft.com/office/drawing/2014/main" id="{9DB8685A-C986-1B3F-4336-BD7B769E9A1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74996" y="4785377"/>
            <a:ext cx="331900" cy="331900"/>
          </a:xfrm>
          <a:prstGeom prst="rect">
            <a:avLst/>
          </a:prstGeom>
        </p:spPr>
      </p:pic>
      <p:pic>
        <p:nvPicPr>
          <p:cNvPr id="12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D8E287C2-B5CE-5A9E-F7E5-E77BA5EDAFAD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37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17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213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213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96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173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173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45"/>
          <p:cNvPicPr preferRelativeResize="0"/>
          <p:nvPr/>
        </p:nvPicPr>
        <p:blipFill rotWithShape="1">
          <a:blip r:embed="rId11">
            <a:alphaModFix/>
          </a:blip>
          <a:srcRect t="6951" r="33123" b="3699"/>
          <a:stretch/>
        </p:blipFill>
        <p:spPr>
          <a:xfrm>
            <a:off x="2606325" y="757025"/>
            <a:ext cx="3931351" cy="362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45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45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E64C65A-D8B2-82E6-7DAF-E0584F4C3D6C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FD86F93-E7E5-5596-67D1-A6EB9D1CE9E3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25, Prompt">
            <a:hlinkClick r:id="" action="ppaction://media"/>
            <a:extLst>
              <a:ext uri="{FF2B5EF4-FFF2-40B4-BE49-F238E27FC236}">
                <a16:creationId xmlns:a16="http://schemas.microsoft.com/office/drawing/2014/main" id="{A3311B06-0BDF-D01C-F9E9-3BBD41BDAB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63372" cy="363372"/>
          </a:xfrm>
          <a:prstGeom prst="rect">
            <a:avLst/>
          </a:prstGeom>
        </p:spPr>
      </p:pic>
      <p:pic>
        <p:nvPicPr>
          <p:cNvPr id="7" name="Slide 25, Cosa 1">
            <a:hlinkClick r:id="" action="ppaction://media"/>
            <a:extLst>
              <a:ext uri="{FF2B5EF4-FFF2-40B4-BE49-F238E27FC236}">
                <a16:creationId xmlns:a16="http://schemas.microsoft.com/office/drawing/2014/main" id="{22BFE69E-1A1F-935C-2F7A-72AA6D8BE43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7275" y="4641599"/>
            <a:ext cx="347844" cy="347844"/>
          </a:xfrm>
          <a:prstGeom prst="rect">
            <a:avLst/>
          </a:prstGeom>
        </p:spPr>
      </p:pic>
      <p:pic>
        <p:nvPicPr>
          <p:cNvPr id="8" name="Slide 25, Cosa 2">
            <a:hlinkClick r:id="" action="ppaction://media"/>
            <a:extLst>
              <a:ext uri="{FF2B5EF4-FFF2-40B4-BE49-F238E27FC236}">
                <a16:creationId xmlns:a16="http://schemas.microsoft.com/office/drawing/2014/main" id="{75CAD654-C360-771B-FA6C-FF770360371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10195" y="4730716"/>
            <a:ext cx="364960" cy="364960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E22DF779-7FC8-D2E2-ECBB-4679DE9D814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944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14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88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088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488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488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10"/>
          <p:cNvPicPr preferRelativeResize="0"/>
          <p:nvPr/>
        </p:nvPicPr>
        <p:blipFill rotWithShape="1">
          <a:blip r:embed="rId11">
            <a:alphaModFix/>
          </a:blip>
          <a:srcRect l="50000"/>
          <a:stretch/>
        </p:blipFill>
        <p:spPr>
          <a:xfrm>
            <a:off x="2362200" y="669900"/>
            <a:ext cx="4419599" cy="380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0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0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EA0208D4-236A-944F-F7FC-8DB4E9532BF0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5CEE77-3578-2C9E-0AAA-2F245D259D49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26, Prompt">
            <a:hlinkClick r:id="" action="ppaction://media"/>
            <a:extLst>
              <a:ext uri="{FF2B5EF4-FFF2-40B4-BE49-F238E27FC236}">
                <a16:creationId xmlns:a16="http://schemas.microsoft.com/office/drawing/2014/main" id="{2334268A-F409-CD29-2BB1-DA7A3B8121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46256" cy="346256"/>
          </a:xfrm>
          <a:prstGeom prst="rect">
            <a:avLst/>
          </a:prstGeom>
        </p:spPr>
      </p:pic>
      <p:pic>
        <p:nvPicPr>
          <p:cNvPr id="7" name="Slide 26, Cosa 1">
            <a:hlinkClick r:id="" action="ppaction://media"/>
            <a:extLst>
              <a:ext uri="{FF2B5EF4-FFF2-40B4-BE49-F238E27FC236}">
                <a16:creationId xmlns:a16="http://schemas.microsoft.com/office/drawing/2014/main" id="{A75B36AB-2D7A-6D89-9337-8CEA831E0B0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3841" y="4701143"/>
            <a:ext cx="346256" cy="346256"/>
          </a:xfrm>
          <a:prstGeom prst="rect">
            <a:avLst/>
          </a:prstGeom>
        </p:spPr>
      </p:pic>
      <p:pic>
        <p:nvPicPr>
          <p:cNvPr id="8" name="Slide 26, Cosa 2">
            <a:hlinkClick r:id="" action="ppaction://media"/>
            <a:extLst>
              <a:ext uri="{FF2B5EF4-FFF2-40B4-BE49-F238E27FC236}">
                <a16:creationId xmlns:a16="http://schemas.microsoft.com/office/drawing/2014/main" id="{076F549F-6732-79D9-EE49-3DD6680A375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19547" y="4778199"/>
            <a:ext cx="346256" cy="346256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522F3C61-C9DC-F44D-3770-C1CE49F716E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33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33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869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869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7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653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653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4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321438" y="641336"/>
            <a:ext cx="6501124" cy="386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6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6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A55CAA8-B8E2-2455-2FC4-4E7DB022806A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19629E3-5B65-74E5-55E0-7418C8B5FA14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27, Prompt">
            <a:hlinkClick r:id="" action="ppaction://media"/>
            <a:extLst>
              <a:ext uri="{FF2B5EF4-FFF2-40B4-BE49-F238E27FC236}">
                <a16:creationId xmlns:a16="http://schemas.microsoft.com/office/drawing/2014/main" id="{B0EAC3D2-6152-AB0D-E1E8-B6E729E129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482125" cy="482125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743BFFE2-4D37-1BDA-8D25-9C0B20D8468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  <p:pic>
        <p:nvPicPr>
          <p:cNvPr id="10" name="Slide 27, Cosa 1">
            <a:hlinkClick r:id="" action="ppaction://media"/>
            <a:extLst>
              <a:ext uri="{FF2B5EF4-FFF2-40B4-BE49-F238E27FC236}">
                <a16:creationId xmlns:a16="http://schemas.microsoft.com/office/drawing/2014/main" id="{C62E6E9B-C0E2-F4C3-A516-27F68E35062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650565"/>
            <a:ext cx="482125" cy="482125"/>
          </a:xfrm>
          <a:prstGeom prst="rect">
            <a:avLst/>
          </a:prstGeom>
        </p:spPr>
      </p:pic>
      <p:pic>
        <p:nvPicPr>
          <p:cNvPr id="11" name="Slide 27, Cosa 2">
            <a:hlinkClick r:id="" action="ppaction://media"/>
            <a:extLst>
              <a:ext uri="{FF2B5EF4-FFF2-40B4-BE49-F238E27FC236}">
                <a16:creationId xmlns:a16="http://schemas.microsoft.com/office/drawing/2014/main" id="{58315D0C-6C84-A1B5-F87E-3B74DD90F8B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665050" y="4711852"/>
            <a:ext cx="478950" cy="478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31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56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878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878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44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326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326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1"/>
          <p:cNvPicPr preferRelativeResize="0"/>
          <p:nvPr/>
        </p:nvPicPr>
        <p:blipFill rotWithShape="1">
          <a:blip r:embed="rId11">
            <a:alphaModFix/>
          </a:blip>
          <a:srcRect l="51077" t="10272" r="4568" b="4410"/>
          <a:stretch/>
        </p:blipFill>
        <p:spPr>
          <a:xfrm>
            <a:off x="2894988" y="468438"/>
            <a:ext cx="3354025" cy="420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1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1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093F6C9-F7D5-D546-E825-4305EC87E5BA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10B6D6F-DA8E-E970-16BC-35AECE29AA4D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28, Prompt">
            <a:hlinkClick r:id="" action="ppaction://media"/>
            <a:extLst>
              <a:ext uri="{FF2B5EF4-FFF2-40B4-BE49-F238E27FC236}">
                <a16:creationId xmlns:a16="http://schemas.microsoft.com/office/drawing/2014/main" id="{AE8256A3-E5BD-74B7-B10F-4CFD9C3949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50" y="4763"/>
            <a:ext cx="344669" cy="344669"/>
          </a:xfrm>
          <a:prstGeom prst="rect">
            <a:avLst/>
          </a:prstGeom>
        </p:spPr>
      </p:pic>
      <p:pic>
        <p:nvPicPr>
          <p:cNvPr id="7" name="Slide 28, Cosa 1">
            <a:hlinkClick r:id="" action="ppaction://media"/>
            <a:extLst>
              <a:ext uri="{FF2B5EF4-FFF2-40B4-BE49-F238E27FC236}">
                <a16:creationId xmlns:a16="http://schemas.microsoft.com/office/drawing/2014/main" id="{682A959B-205D-D6BD-5EAF-2FFD4F68C9A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8990" y="4644774"/>
            <a:ext cx="344669" cy="344669"/>
          </a:xfrm>
          <a:prstGeom prst="rect">
            <a:avLst/>
          </a:prstGeom>
        </p:spPr>
      </p:pic>
      <p:pic>
        <p:nvPicPr>
          <p:cNvPr id="8" name="Slide 28, Cosa 2">
            <a:hlinkClick r:id="" action="ppaction://media"/>
            <a:extLst>
              <a:ext uri="{FF2B5EF4-FFF2-40B4-BE49-F238E27FC236}">
                <a16:creationId xmlns:a16="http://schemas.microsoft.com/office/drawing/2014/main" id="{281A60B8-0A05-1FCC-2996-634AA94C8AF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71353" y="4774757"/>
            <a:ext cx="344669" cy="344669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BA851F65-C59A-2827-A022-FBFDA3F204F6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6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54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104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104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475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856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856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4d77cf714f_0_8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Trial: let’s practice!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47"/>
          <p:cNvPicPr preferRelativeResize="0"/>
          <p:nvPr/>
        </p:nvPicPr>
        <p:blipFill rotWithShape="1">
          <a:blip r:embed="rId11">
            <a:alphaModFix/>
          </a:blip>
          <a:srcRect t="11704" b="9740"/>
          <a:stretch/>
        </p:blipFill>
        <p:spPr>
          <a:xfrm>
            <a:off x="2401850" y="873863"/>
            <a:ext cx="4340300" cy="339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47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47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9C9460B-0C18-CF35-7393-949A2733DD0F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0C85BB6-95ED-73DA-F559-6DE7E171DD90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29, Prompt">
            <a:hlinkClick r:id="" action="ppaction://media"/>
            <a:extLst>
              <a:ext uri="{FF2B5EF4-FFF2-40B4-BE49-F238E27FC236}">
                <a16:creationId xmlns:a16="http://schemas.microsoft.com/office/drawing/2014/main" id="{E248F26C-8B65-637F-0CCB-DE329C83C0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50" y="4763"/>
            <a:ext cx="328725" cy="328725"/>
          </a:xfrm>
          <a:prstGeom prst="rect">
            <a:avLst/>
          </a:prstGeom>
        </p:spPr>
      </p:pic>
      <p:pic>
        <p:nvPicPr>
          <p:cNvPr id="7" name="Slide 29, Cosa 1">
            <a:hlinkClick r:id="" action="ppaction://media"/>
            <a:extLst>
              <a:ext uri="{FF2B5EF4-FFF2-40B4-BE49-F238E27FC236}">
                <a16:creationId xmlns:a16="http://schemas.microsoft.com/office/drawing/2014/main" id="{414D661B-2EDE-EA91-846C-9FEE3F6F21A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1019" y="4657543"/>
            <a:ext cx="331900" cy="331900"/>
          </a:xfrm>
          <a:prstGeom prst="rect">
            <a:avLst/>
          </a:prstGeom>
        </p:spPr>
      </p:pic>
      <p:pic>
        <p:nvPicPr>
          <p:cNvPr id="8" name="Slide 29, Cosa 2">
            <a:hlinkClick r:id="" action="ppaction://media"/>
            <a:extLst>
              <a:ext uri="{FF2B5EF4-FFF2-40B4-BE49-F238E27FC236}">
                <a16:creationId xmlns:a16="http://schemas.microsoft.com/office/drawing/2014/main" id="{FE0AB0C8-F9F9-04AC-A689-B27196E7101F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28312" y="4786964"/>
            <a:ext cx="328725" cy="328725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75115649-D2D3-7305-9C26-3C1A2F265A84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571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86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435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435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8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251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251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24"/>
          <p:cNvPicPr preferRelativeResize="0"/>
          <p:nvPr/>
        </p:nvPicPr>
        <p:blipFill rotWithShape="1">
          <a:blip r:embed="rId11">
            <a:alphaModFix/>
          </a:blip>
          <a:srcRect l="4841" t="17483" r="50000"/>
          <a:stretch/>
        </p:blipFill>
        <p:spPr>
          <a:xfrm>
            <a:off x="2835675" y="251463"/>
            <a:ext cx="3943125" cy="464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4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4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982AF24-ABEF-C5A2-5433-479E1C43CA48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07EA79-E407-C949-B353-CC3A559C5C07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30, Prompt">
            <a:hlinkClick r:id="" action="ppaction://media"/>
            <a:extLst>
              <a:ext uri="{FF2B5EF4-FFF2-40B4-BE49-F238E27FC236}">
                <a16:creationId xmlns:a16="http://schemas.microsoft.com/office/drawing/2014/main" id="{BC5C45AF-7AB1-8334-02C6-38E657FD0B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175" y="4763"/>
            <a:ext cx="351497" cy="351497"/>
          </a:xfrm>
          <a:prstGeom prst="rect">
            <a:avLst/>
          </a:prstGeom>
        </p:spPr>
      </p:pic>
      <p:pic>
        <p:nvPicPr>
          <p:cNvPr id="7" name="Slide 30, Cosa 1">
            <a:hlinkClick r:id="" action="ppaction://media"/>
            <a:extLst>
              <a:ext uri="{FF2B5EF4-FFF2-40B4-BE49-F238E27FC236}">
                <a16:creationId xmlns:a16="http://schemas.microsoft.com/office/drawing/2014/main" id="{BA49C474-F3CA-0277-2CA5-B4FFA0CFB1D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5576" y="4693282"/>
            <a:ext cx="351497" cy="351497"/>
          </a:xfrm>
          <a:prstGeom prst="rect">
            <a:avLst/>
          </a:prstGeom>
        </p:spPr>
      </p:pic>
      <p:pic>
        <p:nvPicPr>
          <p:cNvPr id="8" name="Slide 30, Cosa 2">
            <a:hlinkClick r:id="" action="ppaction://media"/>
            <a:extLst>
              <a:ext uri="{FF2B5EF4-FFF2-40B4-BE49-F238E27FC236}">
                <a16:creationId xmlns:a16="http://schemas.microsoft.com/office/drawing/2014/main" id="{1E29C0F4-9BF9-F729-FCB9-E6C93AB67B6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40775" y="4712343"/>
            <a:ext cx="351497" cy="351497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14DBBB63-9F49-2581-6F11-ABABFE58C80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403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38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787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787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664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435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435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12"/>
          <p:cNvPicPr preferRelativeResize="0"/>
          <p:nvPr/>
        </p:nvPicPr>
        <p:blipFill rotWithShape="1">
          <a:blip r:embed="rId11">
            <a:alphaModFix/>
          </a:blip>
          <a:srcRect r="50000"/>
          <a:stretch/>
        </p:blipFill>
        <p:spPr>
          <a:xfrm>
            <a:off x="2362200" y="700325"/>
            <a:ext cx="4419600" cy="374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12"/>
          <p:cNvSpPr/>
          <p:nvPr/>
        </p:nvSpPr>
        <p:spPr>
          <a:xfrm>
            <a:off x="5592325" y="3443250"/>
            <a:ext cx="927600" cy="63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p12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2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13D92FE-D621-F7E9-8F3F-FF38B3F93309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7F14025-E0B7-E226-7661-F8AA14069EA7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31, Prompt">
            <a:hlinkClick r:id="" action="ppaction://media"/>
            <a:extLst>
              <a:ext uri="{FF2B5EF4-FFF2-40B4-BE49-F238E27FC236}">
                <a16:creationId xmlns:a16="http://schemas.microsoft.com/office/drawing/2014/main" id="{072913E5-4DFA-517C-C411-CCDC765CC6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175" y="4763"/>
            <a:ext cx="375247" cy="375247"/>
          </a:xfrm>
          <a:prstGeom prst="rect">
            <a:avLst/>
          </a:prstGeom>
        </p:spPr>
      </p:pic>
      <p:pic>
        <p:nvPicPr>
          <p:cNvPr id="7" name="Slide 31, Cosa 1">
            <a:hlinkClick r:id="" action="ppaction://media"/>
            <a:extLst>
              <a:ext uri="{FF2B5EF4-FFF2-40B4-BE49-F238E27FC236}">
                <a16:creationId xmlns:a16="http://schemas.microsoft.com/office/drawing/2014/main" id="{6616E583-2DDF-8ED8-5785-863F5748200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701" y="4657657"/>
            <a:ext cx="375247" cy="375247"/>
          </a:xfrm>
          <a:prstGeom prst="rect">
            <a:avLst/>
          </a:prstGeom>
        </p:spPr>
      </p:pic>
      <p:pic>
        <p:nvPicPr>
          <p:cNvPr id="8" name="Slide 31, Cosa 2">
            <a:hlinkClick r:id="" action="ppaction://media"/>
            <a:extLst>
              <a:ext uri="{FF2B5EF4-FFF2-40B4-BE49-F238E27FC236}">
                <a16:creationId xmlns:a16="http://schemas.microsoft.com/office/drawing/2014/main" id="{D87A08A0-FE89-E06D-8C1E-E3780F782EC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05052" y="4768252"/>
            <a:ext cx="375247" cy="375247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98EBDF16-D4FC-639C-4706-AF3F050C834E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92503" y="4763"/>
            <a:ext cx="351497" cy="35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168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8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16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016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48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816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816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9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700962" y="616938"/>
            <a:ext cx="3742075" cy="39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49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49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1AFB2CA4-B1FC-6B38-14F9-D71C114FDD54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845F67-6B65-4A13-9D78-3B2BBC4969C6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32, Prompt">
            <a:hlinkClick r:id="" action="ppaction://media"/>
            <a:extLst>
              <a:ext uri="{FF2B5EF4-FFF2-40B4-BE49-F238E27FC236}">
                <a16:creationId xmlns:a16="http://schemas.microsoft.com/office/drawing/2014/main" id="{9C4EFD11-9FAF-5C51-B2A7-5F2437C6D8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50" y="4763"/>
            <a:ext cx="372924" cy="372924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80B9DD14-8D94-E3FF-97AD-C16D8A3E983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32731" y="48803"/>
            <a:ext cx="284844" cy="284844"/>
          </a:xfrm>
          <a:prstGeom prst="rect">
            <a:avLst/>
          </a:prstGeom>
        </p:spPr>
      </p:pic>
      <p:pic>
        <p:nvPicPr>
          <p:cNvPr id="2" name="Slide 32, Cosa 1">
            <a:hlinkClick r:id="" action="ppaction://media"/>
            <a:extLst>
              <a:ext uri="{FF2B5EF4-FFF2-40B4-BE49-F238E27FC236}">
                <a16:creationId xmlns:a16="http://schemas.microsoft.com/office/drawing/2014/main" id="{9510A795-77E2-4EFD-CBF2-78AE7AEBC41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2094" y="4761553"/>
            <a:ext cx="369749" cy="369749"/>
          </a:xfrm>
          <a:prstGeom prst="rect">
            <a:avLst/>
          </a:prstGeom>
        </p:spPr>
      </p:pic>
      <p:pic>
        <p:nvPicPr>
          <p:cNvPr id="3" name="Slide 32, Cosa 2">
            <a:hlinkClick r:id="" action="ppaction://media"/>
            <a:extLst>
              <a:ext uri="{FF2B5EF4-FFF2-40B4-BE49-F238E27FC236}">
                <a16:creationId xmlns:a16="http://schemas.microsoft.com/office/drawing/2014/main" id="{E19AAA7A-C053-B8B1-8D9A-19BAB7D6AFE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34414" y="4761553"/>
            <a:ext cx="372924" cy="3729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246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5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814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814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9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766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766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g24d77cf714f_0_28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1031850" y="-64575"/>
            <a:ext cx="6793301" cy="327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276;p49">
            <a:extLst>
              <a:ext uri="{FF2B5EF4-FFF2-40B4-BE49-F238E27FC236}">
                <a16:creationId xmlns:a16="http://schemas.microsoft.com/office/drawing/2014/main" id="{04CD2ED9-CBF7-2465-2F30-94BAE45D9B01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277;p49">
            <a:extLst>
              <a:ext uri="{FF2B5EF4-FFF2-40B4-BE49-F238E27FC236}">
                <a16:creationId xmlns:a16="http://schemas.microsoft.com/office/drawing/2014/main" id="{C974ABBC-4AFD-9DAD-074E-15EBA20B38F7}"/>
              </a:ext>
            </a:extLst>
          </p:cNvPr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03B91BBA-D989-D5FD-7B89-58C603BFA891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0253566-0893-3D68-187F-8B665CC66BCA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Slide 3, Prompt">
            <a:hlinkClick r:id="" action="ppaction://media"/>
            <a:extLst>
              <a:ext uri="{FF2B5EF4-FFF2-40B4-BE49-F238E27FC236}">
                <a16:creationId xmlns:a16="http://schemas.microsoft.com/office/drawing/2014/main" id="{C4C8AAC5-1C59-62E5-E2C6-83ED25AEF4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46256" cy="346256"/>
          </a:xfrm>
          <a:prstGeom prst="rect">
            <a:avLst/>
          </a:prstGeom>
        </p:spPr>
      </p:pic>
      <p:pic>
        <p:nvPicPr>
          <p:cNvPr id="26" name="Slide 3, Cosa 2">
            <a:hlinkClick r:id="" action="ppaction://media"/>
            <a:extLst>
              <a:ext uri="{FF2B5EF4-FFF2-40B4-BE49-F238E27FC236}">
                <a16:creationId xmlns:a16="http://schemas.microsoft.com/office/drawing/2014/main" id="{A38C4691-567C-DF6D-E1F0-2D51773B2AB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10840" y="4818644"/>
            <a:ext cx="346256" cy="346256"/>
          </a:xfrm>
          <a:prstGeom prst="rect">
            <a:avLst/>
          </a:prstGeom>
        </p:spPr>
      </p:pic>
      <p:pic>
        <p:nvPicPr>
          <p:cNvPr id="27" name="Slide 3, Cosa 1">
            <a:hlinkClick r:id="" action="ppaction://media"/>
            <a:extLst>
              <a:ext uri="{FF2B5EF4-FFF2-40B4-BE49-F238E27FC236}">
                <a16:creationId xmlns:a16="http://schemas.microsoft.com/office/drawing/2014/main" id="{6894CA06-4F7B-F787-36A4-F0377CA12D9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97244"/>
            <a:ext cx="346256" cy="346256"/>
          </a:xfrm>
          <a:prstGeom prst="rect">
            <a:avLst/>
          </a:prstGeom>
        </p:spPr>
      </p:pic>
      <p:pic>
        <p:nvPicPr>
          <p:cNvPr id="28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688E7D6C-776C-3144-B06F-5755FE8A1793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813687" y="29398"/>
            <a:ext cx="325550" cy="325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545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545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4416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961"/>
                            </p:stCondLst>
                            <p:childTnLst>
                              <p:par>
                                <p:cTn id="1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961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4632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593"/>
                            </p:stCondLst>
                            <p:childTnLst>
                              <p:par>
                                <p:cTn id="2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3593"/>
                            </p:stCondLst>
                            <p:childTnLst>
                              <p:par>
                                <p:cTn id="3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2638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19" grpId="0" animBg="1"/>
      <p:bldP spid="19" grpId="1" animBg="1"/>
      <p:bldP spid="20" grpId="0" animBg="1"/>
      <p:bldP spid="20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4d77cf714f_0_4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The experiment begins now!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8"/>
          <p:cNvPicPr preferRelativeResize="0"/>
          <p:nvPr/>
        </p:nvPicPr>
        <p:blipFill rotWithShape="1">
          <a:blip r:embed="rId11">
            <a:alphaModFix/>
          </a:blip>
          <a:srcRect t="2159" r="53386" b="15113"/>
          <a:stretch/>
        </p:blipFill>
        <p:spPr>
          <a:xfrm>
            <a:off x="2574576" y="271150"/>
            <a:ext cx="4160625" cy="3718068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8"/>
          <p:cNvSpPr/>
          <p:nvPr/>
        </p:nvSpPr>
        <p:spPr>
          <a:xfrm>
            <a:off x="6351200" y="3209025"/>
            <a:ext cx="384000" cy="437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8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8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08A25E6A-A01F-0A0C-D9B5-76B6FABA0C2A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0CAC450-7AB7-9D66-2174-5AE8E1224D9C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5, Prompt">
            <a:hlinkClick r:id="" action="ppaction://media"/>
            <a:extLst>
              <a:ext uri="{FF2B5EF4-FFF2-40B4-BE49-F238E27FC236}">
                <a16:creationId xmlns:a16="http://schemas.microsoft.com/office/drawing/2014/main" id="{FEB7D1BE-51B9-956A-070F-1574C8DC7E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763" y="4763"/>
            <a:ext cx="376237" cy="376237"/>
          </a:xfrm>
          <a:prstGeom prst="rect">
            <a:avLst/>
          </a:prstGeom>
        </p:spPr>
      </p:pic>
      <p:pic>
        <p:nvPicPr>
          <p:cNvPr id="7" name="Slide 5, Cosa 1">
            <a:hlinkClick r:id="" action="ppaction://media"/>
            <a:extLst>
              <a:ext uri="{FF2B5EF4-FFF2-40B4-BE49-F238E27FC236}">
                <a16:creationId xmlns:a16="http://schemas.microsoft.com/office/drawing/2014/main" id="{52F360A9-9BA9-6ABA-F159-5D920110B48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206" y="4767263"/>
            <a:ext cx="376237" cy="376237"/>
          </a:xfrm>
          <a:prstGeom prst="rect">
            <a:avLst/>
          </a:prstGeom>
        </p:spPr>
      </p:pic>
      <p:pic>
        <p:nvPicPr>
          <p:cNvPr id="8" name="Slide 5, Cosa 2">
            <a:hlinkClick r:id="" action="ppaction://media"/>
            <a:extLst>
              <a:ext uri="{FF2B5EF4-FFF2-40B4-BE49-F238E27FC236}">
                <a16:creationId xmlns:a16="http://schemas.microsoft.com/office/drawing/2014/main" id="{62C675A9-77B0-9CB8-8578-7E9344E090C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34238" y="4763208"/>
            <a:ext cx="376237" cy="376237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FBE31ECD-AC1E-702C-C9C6-3C788C84021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40658" y="4763"/>
            <a:ext cx="376237" cy="3762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403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5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971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971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506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035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3035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44"/>
          <p:cNvPicPr preferRelativeResize="0"/>
          <p:nvPr/>
        </p:nvPicPr>
        <p:blipFill rotWithShape="1">
          <a:blip r:embed="rId11">
            <a:alphaModFix/>
          </a:blip>
          <a:srcRect l="49488"/>
          <a:stretch/>
        </p:blipFill>
        <p:spPr>
          <a:xfrm>
            <a:off x="2390500" y="274275"/>
            <a:ext cx="4362999" cy="364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44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44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85F45EF-9948-F2E1-5429-BF5B2D6C1121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0BCF577-3FCB-C88F-AB91-C21051124DAB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Slide 7, Prompt">
            <a:hlinkClick r:id="" action="ppaction://media"/>
            <a:extLst>
              <a:ext uri="{FF2B5EF4-FFF2-40B4-BE49-F238E27FC236}">
                <a16:creationId xmlns:a16="http://schemas.microsoft.com/office/drawing/2014/main" id="{A3945C99-BF99-C98F-C8A4-88714C7944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175" y="1588"/>
            <a:ext cx="331900" cy="331900"/>
          </a:xfrm>
          <a:prstGeom prst="rect">
            <a:avLst/>
          </a:prstGeom>
        </p:spPr>
      </p:pic>
      <p:pic>
        <p:nvPicPr>
          <p:cNvPr id="11" name="Slide 7, Cosa 1">
            <a:hlinkClick r:id="" action="ppaction://media"/>
            <a:extLst>
              <a:ext uri="{FF2B5EF4-FFF2-40B4-BE49-F238E27FC236}">
                <a16:creationId xmlns:a16="http://schemas.microsoft.com/office/drawing/2014/main" id="{348026F9-7841-414E-CF43-553EEEAD24B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1019" y="4657543"/>
            <a:ext cx="331900" cy="331900"/>
          </a:xfrm>
          <a:prstGeom prst="rect">
            <a:avLst/>
          </a:prstGeom>
        </p:spPr>
      </p:pic>
      <p:pic>
        <p:nvPicPr>
          <p:cNvPr id="12" name="Slide 7, Cosa 2">
            <a:hlinkClick r:id="" action="ppaction://media"/>
            <a:extLst>
              <a:ext uri="{FF2B5EF4-FFF2-40B4-BE49-F238E27FC236}">
                <a16:creationId xmlns:a16="http://schemas.microsoft.com/office/drawing/2014/main" id="{74269B66-B073-3419-C35F-3FA95E2A98D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525" y="1588"/>
            <a:ext cx="812800" cy="812800"/>
          </a:xfrm>
          <a:prstGeom prst="rect">
            <a:avLst/>
          </a:prstGeom>
        </p:spPr>
      </p:pic>
      <p:pic>
        <p:nvPicPr>
          <p:cNvPr id="13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B6566BC4-2D2D-19A5-CAC7-6A88D121A40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40658" y="4763"/>
            <a:ext cx="376237" cy="3762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716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66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380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38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612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500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500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934375" y="563500"/>
            <a:ext cx="3275250" cy="430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A07620C-1EEE-15A1-7074-C78293DC3CA5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48BA8B6-2F30-40B4-5767-D862A742300F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7, Prompt">
            <a:hlinkClick r:id="" action="ppaction://media"/>
            <a:extLst>
              <a:ext uri="{FF2B5EF4-FFF2-40B4-BE49-F238E27FC236}">
                <a16:creationId xmlns:a16="http://schemas.microsoft.com/office/drawing/2014/main" id="{2BDE2DDA-045C-05C1-0F0A-2D754CDC26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525" y="1588"/>
            <a:ext cx="401183" cy="401183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ACD526FE-5C82-8FAD-7F12-CF17C64B359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36467" y="28191"/>
            <a:ext cx="398008" cy="398008"/>
          </a:xfrm>
          <a:prstGeom prst="rect">
            <a:avLst/>
          </a:prstGeom>
        </p:spPr>
      </p:pic>
      <p:pic>
        <p:nvPicPr>
          <p:cNvPr id="2" name="Slide 7, Cosa 1">
            <a:hlinkClick r:id="" action="ppaction://media"/>
            <a:extLst>
              <a:ext uri="{FF2B5EF4-FFF2-40B4-BE49-F238E27FC236}">
                <a16:creationId xmlns:a16="http://schemas.microsoft.com/office/drawing/2014/main" id="{FE9D68DA-2609-4791-441F-BD9ACBB3A81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7965" y="4743582"/>
            <a:ext cx="398008" cy="398008"/>
          </a:xfrm>
          <a:prstGeom prst="rect">
            <a:avLst/>
          </a:prstGeom>
        </p:spPr>
      </p:pic>
      <p:pic>
        <p:nvPicPr>
          <p:cNvPr id="3" name="Slide 7, Cosa 2">
            <a:hlinkClick r:id="" action="ppaction://media"/>
            <a:extLst>
              <a:ext uri="{FF2B5EF4-FFF2-40B4-BE49-F238E27FC236}">
                <a16:creationId xmlns:a16="http://schemas.microsoft.com/office/drawing/2014/main" id="{956EC316-EDC7-56DD-A89C-7C7A61F176D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36467" y="4789645"/>
            <a:ext cx="399596" cy="3995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493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6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181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181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4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589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589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4"/>
          <p:cNvPicPr preferRelativeResize="0"/>
          <p:nvPr/>
        </p:nvPicPr>
        <p:blipFill rotWithShape="1">
          <a:blip r:embed="rId11">
            <a:alphaModFix/>
          </a:blip>
          <a:srcRect l="4730" t="11662" r="55838" b="11401"/>
          <a:stretch/>
        </p:blipFill>
        <p:spPr>
          <a:xfrm>
            <a:off x="3271350" y="76200"/>
            <a:ext cx="3713223" cy="365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4"/>
          <p:cNvPicPr preferRelativeResize="0"/>
          <p:nvPr/>
        </p:nvPicPr>
        <p:blipFill rotWithShape="1">
          <a:blip r:embed="rId12">
            <a:alphaModFix/>
          </a:blip>
          <a:srcRect l="10717" t="60545" r="58467" b="8106"/>
          <a:stretch/>
        </p:blipFill>
        <p:spPr>
          <a:xfrm>
            <a:off x="335075" y="3334050"/>
            <a:ext cx="1541375" cy="180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4"/>
          <p:cNvPicPr preferRelativeResize="0"/>
          <p:nvPr/>
        </p:nvPicPr>
        <p:blipFill rotWithShape="1">
          <a:blip r:embed="rId12">
            <a:alphaModFix/>
          </a:blip>
          <a:srcRect l="58693" t="50536" r="13499" b="12870"/>
          <a:stretch/>
        </p:blipFill>
        <p:spPr>
          <a:xfrm>
            <a:off x="7485350" y="3006175"/>
            <a:ext cx="1407325" cy="213732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2A82178-9383-4426-1B4A-B629BA34BBA7}"/>
              </a:ext>
            </a:extLst>
          </p:cNvPr>
          <p:cNvSpPr/>
          <p:nvPr/>
        </p:nvSpPr>
        <p:spPr>
          <a:xfrm>
            <a:off x="351019" y="3334050"/>
            <a:ext cx="1361661" cy="16553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4B67655-7570-0535-568C-8E3B467D062D}"/>
              </a:ext>
            </a:extLst>
          </p:cNvPr>
          <p:cNvSpPr/>
          <p:nvPr/>
        </p:nvSpPr>
        <p:spPr>
          <a:xfrm>
            <a:off x="7485350" y="3209025"/>
            <a:ext cx="1541375" cy="174230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Slide 8, Prompt">
            <a:hlinkClick r:id="" action="ppaction://media"/>
            <a:extLst>
              <a:ext uri="{FF2B5EF4-FFF2-40B4-BE49-F238E27FC236}">
                <a16:creationId xmlns:a16="http://schemas.microsoft.com/office/drawing/2014/main" id="{2D5D30EA-12B0-2DCC-2522-2D8A9C9F9F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525" y="1588"/>
            <a:ext cx="379412" cy="379412"/>
          </a:xfrm>
          <a:prstGeom prst="rect">
            <a:avLst/>
          </a:prstGeom>
        </p:spPr>
      </p:pic>
      <p:pic>
        <p:nvPicPr>
          <p:cNvPr id="7" name="Slide 8, Cosa 1">
            <a:hlinkClick r:id="" action="ppaction://media"/>
            <a:extLst>
              <a:ext uri="{FF2B5EF4-FFF2-40B4-BE49-F238E27FC236}">
                <a16:creationId xmlns:a16="http://schemas.microsoft.com/office/drawing/2014/main" id="{D240CD8C-114E-FBC1-FC6A-20BFF20E423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0" y="4767263"/>
            <a:ext cx="376237" cy="376237"/>
          </a:xfrm>
          <a:prstGeom prst="rect">
            <a:avLst/>
          </a:prstGeom>
        </p:spPr>
      </p:pic>
      <p:pic>
        <p:nvPicPr>
          <p:cNvPr id="8" name="Slide 8, Cosa 2">
            <a:hlinkClick r:id="" action="ppaction://media"/>
            <a:extLst>
              <a:ext uri="{FF2B5EF4-FFF2-40B4-BE49-F238E27FC236}">
                <a16:creationId xmlns:a16="http://schemas.microsoft.com/office/drawing/2014/main" id="{8C77A5CF-48D2-1ECF-945C-3CEA219156D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67763" y="4801324"/>
            <a:ext cx="376237" cy="376237"/>
          </a:xfrm>
          <a:prstGeom prst="rect">
            <a:avLst/>
          </a:prstGeom>
        </p:spPr>
      </p:pic>
      <p:pic>
        <p:nvPicPr>
          <p:cNvPr id="9" name="¿Quién lo dijo mejor">
            <a:hlinkClick r:id="" action="ppaction://media"/>
            <a:extLst>
              <a:ext uri="{FF2B5EF4-FFF2-40B4-BE49-F238E27FC236}">
                <a16:creationId xmlns:a16="http://schemas.microsoft.com/office/drawing/2014/main" id="{8A21F17F-AD95-196A-CC6D-D0BE98F999E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767763" y="34314"/>
            <a:ext cx="376237" cy="3762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795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8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643"/>
                            </p:stCondLst>
                            <p:childTnLst>
                              <p:par>
                                <p:cTn id="1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643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434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1987"/>
                            </p:stCondLst>
                            <p:childTnLst>
                              <p:par>
                                <p:cTn id="27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987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6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4" grpId="0" animBg="1"/>
      <p:bldP spid="4" grpId="1" animBg="1"/>
      <p:bldP spid="5" grpId="0" animBg="1"/>
      <p:bldP spid="5" grpId="1" animBg="1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1013</Words>
  <Application>Microsoft Macintosh PowerPoint</Application>
  <PresentationFormat>On-screen Show (16:9)</PresentationFormat>
  <Paragraphs>219</Paragraphs>
  <Slides>33</Slides>
  <Notes>32</Notes>
  <HiddenSlides>0</HiddenSlides>
  <MMClips>117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EB Garamond</vt:lpstr>
      <vt:lpstr>Arial</vt:lpstr>
      <vt:lpstr>Amatic SC</vt:lpstr>
      <vt:lpstr>Simple Light</vt:lpstr>
      <vt:lpstr>DLI ACQUISITION COLLABORATION</vt:lpstr>
      <vt:lpstr>Instructions</vt:lpstr>
      <vt:lpstr>Trial: let’s practice!</vt:lpstr>
      <vt:lpstr>PowerPoint Presentation</vt:lpstr>
      <vt:lpstr>The experiment begins now!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HOLA child l2 study</dc:title>
  <cp:lastModifiedBy>Thane, Patrick D</cp:lastModifiedBy>
  <cp:revision>143</cp:revision>
  <dcterms:modified xsi:type="dcterms:W3CDTF">2025-07-30T12:05:08Z</dcterms:modified>
</cp:coreProperties>
</file>